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899" r:id="rId2"/>
    <p:sldId id="990" r:id="rId3"/>
    <p:sldId id="1000" r:id="rId4"/>
    <p:sldId id="1001" r:id="rId5"/>
    <p:sldId id="993" r:id="rId6"/>
    <p:sldId id="1013" r:id="rId7"/>
    <p:sldId id="994" r:id="rId8"/>
    <p:sldId id="967" r:id="rId9"/>
    <p:sldId id="995" r:id="rId10"/>
    <p:sldId id="1019" r:id="rId11"/>
    <p:sldId id="1014" r:id="rId12"/>
    <p:sldId id="1015" r:id="rId13"/>
    <p:sldId id="1016" r:id="rId14"/>
    <p:sldId id="1017" r:id="rId15"/>
    <p:sldId id="1003" r:id="rId16"/>
    <p:sldId id="1006" r:id="rId17"/>
    <p:sldId id="1007" r:id="rId18"/>
    <p:sldId id="1004" r:id="rId19"/>
    <p:sldId id="1005" r:id="rId20"/>
    <p:sldId id="1008" r:id="rId21"/>
    <p:sldId id="998" r:id="rId22"/>
  </p:sldIdLst>
  <p:sldSz cx="9144000" cy="6858000" type="screen4x3"/>
  <p:notesSz cx="6858000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3300"/>
    <a:srgbClr val="FFFF66"/>
    <a:srgbClr val="CCFF99"/>
    <a:srgbClr val="CC0000"/>
    <a:srgbClr val="66FF33"/>
    <a:srgbClr val="FDEA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86" autoAdjust="0"/>
    <p:restoredTop sz="91887" autoAdjust="0"/>
  </p:normalViewPr>
  <p:slideViewPr>
    <p:cSldViewPr>
      <p:cViewPr varScale="1">
        <p:scale>
          <a:sx n="88" d="100"/>
          <a:sy n="88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imN\Desktop\122016\CP2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imN\Desktop\CP20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imN\Desktop\CP2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imN\Desktop\CP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rAngAx val="1"/>
    </c:view3D>
    <c:plotArea>
      <c:layout>
        <c:manualLayout>
          <c:layoutTarget val="inner"/>
          <c:xMode val="edge"/>
          <c:yMode val="edge"/>
          <c:x val="1.6303043826129498E-2"/>
          <c:y val="2.8634912045520822E-2"/>
          <c:w val="0.94174701877195721"/>
          <c:h val="0.90615127924471062"/>
        </c:manualLayout>
      </c:layout>
      <c:bar3DChart>
        <c:barDir val="col"/>
        <c:grouping val="clustered"/>
        <c:ser>
          <c:idx val="0"/>
          <c:order val="0"/>
          <c:tx>
            <c:strRef>
              <c:f>Feuil2!$A$94</c:f>
              <c:strCache>
                <c:ptCount val="1"/>
                <c:pt idx="0">
                  <c:v>عدد الأنظمة</c:v>
                </c:pt>
              </c:strCache>
            </c:strRef>
          </c:tx>
          <c:dLbls>
            <c:dLbl>
              <c:idx val="0"/>
              <c:layout>
                <c:manualLayout>
                  <c:x val="-7.7117948612619204E-3"/>
                  <c:y val="-2.019201993990153E-2"/>
                </c:manualLayout>
              </c:layout>
              <c:showVal val="1"/>
            </c:dLbl>
            <c:dLbl>
              <c:idx val="1"/>
              <c:layout>
                <c:manualLayout>
                  <c:x val="-9.5729326059943234E-4"/>
                  <c:y val="-1.7704041683577088E-2"/>
                </c:manualLayout>
              </c:layout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ar-TN" smtClean="0"/>
                      <a:t> </a:t>
                    </a:r>
                    <a:r>
                      <a:rPr lang="en-US" smtClean="0"/>
                      <a:t>262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>
                <c:manualLayout>
                  <c:x val="1.4820948932844982E-3"/>
                  <c:y val="-2.695904203203340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468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8.8925693597070379E-3"/>
                  <c:y val="-2.08253905785606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663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1.1856759146276026E-2"/>
                  <c:y val="-2.603173822320165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205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-1.6303043826129498E-2"/>
                  <c:y val="-2.603173822320072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220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>
                <c:manualLayout>
                  <c:x val="-1.3338854039560526E-2"/>
                  <c:y val="-2.6031738223201658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12</a:t>
                    </a:r>
                    <a:r>
                      <a:rPr lang="ar-TN" smtClean="0"/>
                      <a:t> </a:t>
                    </a:r>
                    <a:r>
                      <a:rPr lang="en-US" smtClean="0"/>
                      <a:t>408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Feuil2!$B$93:$I$93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  <c:pt idx="7">
                  <c:v>Total</c:v>
                </c:pt>
              </c:strCache>
            </c:strRef>
          </c:cat>
          <c:val>
            <c:numRef>
              <c:f>Feuil2!$B$94:$I$94</c:f>
              <c:numCache>
                <c:formatCode>General</c:formatCode>
                <c:ptCount val="8"/>
                <c:pt idx="0">
                  <c:v>139</c:v>
                </c:pt>
                <c:pt idx="1">
                  <c:v>451</c:v>
                </c:pt>
                <c:pt idx="2">
                  <c:v>1262</c:v>
                </c:pt>
                <c:pt idx="3">
                  <c:v>1468</c:v>
                </c:pt>
                <c:pt idx="4">
                  <c:v>2663</c:v>
                </c:pt>
                <c:pt idx="5">
                  <c:v>3205</c:v>
                </c:pt>
                <c:pt idx="6">
                  <c:v>3220</c:v>
                </c:pt>
                <c:pt idx="7">
                  <c:v>12408</c:v>
                </c:pt>
              </c:numCache>
            </c:numRef>
          </c:val>
        </c:ser>
        <c:ser>
          <c:idx val="1"/>
          <c:order val="1"/>
          <c:tx>
            <c:strRef>
              <c:f>Feuil2!$A$95</c:f>
              <c:strCache>
                <c:ptCount val="1"/>
                <c:pt idx="0">
                  <c:v>القدرة الجملية (الكيلواط كرات)</c:v>
                </c:pt>
              </c:strCache>
            </c:strRef>
          </c:tx>
          <c:dLbls>
            <c:dLbl>
              <c:idx val="0"/>
              <c:layout>
                <c:manualLayout>
                  <c:x val="-1.0243493019916575E-2"/>
                  <c:y val="-4.8942127551417823E-2"/>
                </c:manualLayout>
              </c:layout>
              <c:showVal val="1"/>
            </c:dLbl>
            <c:dLbl>
              <c:idx val="1"/>
              <c:layout>
                <c:manualLayout>
                  <c:x val="-5.9283795731380033E-3"/>
                  <c:y val="-4.4254159953757796E-2"/>
                </c:manualLayout>
              </c:layout>
              <c:showVal val="1"/>
            </c:dLbl>
            <c:dLbl>
              <c:idx val="2"/>
              <c:layout>
                <c:manualLayout>
                  <c:x val="-5.9283795731380033E-3"/>
                  <c:y val="-2.1695096604395496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2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760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0"/>
                  <c:y val="-4.42539549794412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3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537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0"/>
                  <c:y val="-3.4883731576552494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7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344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7.4104744664225024E-3"/>
                  <c:y val="-3.1877605736001333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9872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-1.6303043826129498E-2"/>
                  <c:y val="-7.809521466960199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126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>
                <c:manualLayout>
                  <c:x val="-1.7785138719414041E-2"/>
                  <c:y val="-7.8095214669601995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r>
                      <a:rPr lang="ar-TN" smtClean="0"/>
                      <a:t> </a:t>
                    </a:r>
                    <a:r>
                      <a:rPr lang="en-US" smtClean="0"/>
                      <a:t>773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rgbClr val="C00000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Feuil2!$B$93:$I$93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  <c:pt idx="7">
                  <c:v>Total</c:v>
                </c:pt>
              </c:strCache>
            </c:strRef>
          </c:cat>
          <c:val>
            <c:numRef>
              <c:f>Feuil2!$B$95:$I$95</c:f>
              <c:numCache>
                <c:formatCode>General</c:formatCode>
                <c:ptCount val="8"/>
                <c:pt idx="0">
                  <c:v>258</c:v>
                </c:pt>
                <c:pt idx="1">
                  <c:v>876</c:v>
                </c:pt>
                <c:pt idx="2">
                  <c:v>2760</c:v>
                </c:pt>
                <c:pt idx="3">
                  <c:v>3537</c:v>
                </c:pt>
                <c:pt idx="4">
                  <c:v>7344</c:v>
                </c:pt>
                <c:pt idx="5">
                  <c:v>9872</c:v>
                </c:pt>
                <c:pt idx="6">
                  <c:v>11126</c:v>
                </c:pt>
                <c:pt idx="7">
                  <c:v>35773</c:v>
                </c:pt>
              </c:numCache>
            </c:numRef>
          </c:val>
        </c:ser>
        <c:ser>
          <c:idx val="2"/>
          <c:order val="2"/>
          <c:tx>
            <c:strRef>
              <c:f>Feuil2!$A$96</c:f>
              <c:strCache>
                <c:ptCount val="1"/>
                <c:pt idx="0">
                  <c:v>قيمة الاستثمارات (الف دينار)</c:v>
                </c:pt>
              </c:strCache>
            </c:strRef>
          </c:tx>
          <c:dLbls>
            <c:dLbl>
              <c:idx val="0"/>
              <c:layout>
                <c:manualLayout>
                  <c:x val="1.3509236602095565E-3"/>
                  <c:y val="-4.755404147860267E-2"/>
                </c:manualLayout>
              </c:layout>
              <c:showVal val="1"/>
            </c:dLbl>
            <c:dLbl>
              <c:idx val="1"/>
              <c:layout>
                <c:manualLayout>
                  <c:x val="-1.1856759146276026E-2"/>
                  <c:y val="-0.1126333870366043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813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-6.768251938032177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962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1.3207682806485503E-2"/>
                  <c:y val="-8.1395711117396893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4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998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7.4104744664225024E-3"/>
                  <c:y val="-7.7519646788257429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9322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1.6303043826129498E-2"/>
                  <c:y val="-7.8095214669601953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12040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-1.146312874666592E-2"/>
                  <c:y val="-4.7899628176589423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15086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>
                <c:manualLayout>
                  <c:x val="-1.3338854039560526E-2"/>
                  <c:y val="-1.8222216756240445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48</a:t>
                    </a:r>
                    <a:r>
                      <a:rPr lang="ar-TN" smtClean="0"/>
                      <a:t> </a:t>
                    </a:r>
                    <a:r>
                      <a:rPr lang="en-US" smtClean="0"/>
                      <a:t>821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rgbClr val="00B050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Feuil2!$B$93:$I$93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  <c:pt idx="7">
                  <c:v>Total</c:v>
                </c:pt>
              </c:strCache>
            </c:strRef>
          </c:cat>
          <c:val>
            <c:numRef>
              <c:f>Feuil2!$B$96:$I$96</c:f>
              <c:numCache>
                <c:formatCode>General</c:formatCode>
                <c:ptCount val="8"/>
                <c:pt idx="0">
                  <c:v>600</c:v>
                </c:pt>
                <c:pt idx="1">
                  <c:v>1813</c:v>
                </c:pt>
                <c:pt idx="2">
                  <c:v>4962</c:v>
                </c:pt>
                <c:pt idx="3">
                  <c:v>4998</c:v>
                </c:pt>
                <c:pt idx="4">
                  <c:v>9322</c:v>
                </c:pt>
                <c:pt idx="5">
                  <c:v>12040</c:v>
                </c:pt>
                <c:pt idx="6">
                  <c:v>15086</c:v>
                </c:pt>
                <c:pt idx="7">
                  <c:v>48821</c:v>
                </c:pt>
              </c:numCache>
            </c:numRef>
          </c:val>
        </c:ser>
        <c:ser>
          <c:idx val="3"/>
          <c:order val="3"/>
          <c:tx>
            <c:strRef>
              <c:f>Feuil2!$A$97</c:f>
              <c:strCache>
                <c:ptCount val="1"/>
                <c:pt idx="0">
                  <c:v>قيمة المنح (الف دينار)</c:v>
                </c:pt>
              </c:strCache>
            </c:strRef>
          </c:tx>
          <c:dLbls>
            <c:dLbl>
              <c:idx val="0"/>
              <c:layout>
                <c:manualLayout>
                  <c:x val="-2.9641897865690069E-3"/>
                  <c:y val="-8.3301562314242364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ar-TN" smtClean="0"/>
                      <a:t> </a:t>
                    </a:r>
                    <a:r>
                      <a:rPr lang="en-US" smtClean="0"/>
                      <a:t>022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>
                <c:manualLayout>
                  <c:x val="-1.386365567224556E-2"/>
                  <c:y val="-0.13328618924048821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6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570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-5.2063681420718148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r>
                      <a:rPr lang="ar-TN" smtClean="0"/>
                      <a:t> </a:t>
                    </a:r>
                    <a:r>
                      <a:rPr lang="en-US" smtClean="0"/>
                      <a:t>223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>
                <c:manualLayout>
                  <c:x val="4.9532248558291327E-17"/>
                  <c:y val="-6.2015522802759827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17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320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1.7785138719414041E-2"/>
                  <c:y val="-2.0497431671811599E-7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34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498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1.1856759146276026E-2"/>
                  <c:y val="5.206347644640047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</a:t>
                    </a:r>
                    <a:r>
                      <a:rPr lang="ar-TN" dirty="0" smtClean="0"/>
                      <a:t> </a:t>
                    </a:r>
                    <a:r>
                      <a:rPr lang="en-US" dirty="0" smtClean="0"/>
                      <a:t>914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-1.491325893761572E-2"/>
                  <c:y val="-1.6661542308748743E-2"/>
                </c:manualLayout>
              </c:layout>
              <c:tx>
                <c:rich>
                  <a:bodyPr/>
                  <a:lstStyle/>
                  <a:p>
                    <a:r>
                      <a:rPr lang="ar-TN" dirty="0" smtClean="0"/>
                      <a:t> </a:t>
                    </a:r>
                    <a:r>
                      <a:rPr lang="en-US" dirty="0" smtClean="0"/>
                      <a:t>46766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166</a:t>
                    </a:r>
                    <a:r>
                      <a:rPr lang="ar-TN" smtClean="0"/>
                      <a:t> </a:t>
                    </a:r>
                    <a:r>
                      <a:rPr lang="en-US" smtClean="0"/>
                      <a:t>313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Feuil2!$B$93:$I$93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  <c:pt idx="7">
                  <c:v>Total</c:v>
                </c:pt>
              </c:strCache>
            </c:strRef>
          </c:cat>
          <c:val>
            <c:numRef>
              <c:f>Feuil2!$B$97:$I$97</c:f>
              <c:numCache>
                <c:formatCode>General</c:formatCode>
                <c:ptCount val="8"/>
                <c:pt idx="0">
                  <c:v>2022</c:v>
                </c:pt>
                <c:pt idx="1">
                  <c:v>6570</c:v>
                </c:pt>
                <c:pt idx="2">
                  <c:v>17223</c:v>
                </c:pt>
                <c:pt idx="3">
                  <c:v>17320</c:v>
                </c:pt>
                <c:pt idx="4">
                  <c:v>34498</c:v>
                </c:pt>
                <c:pt idx="5">
                  <c:v>41914</c:v>
                </c:pt>
                <c:pt idx="6">
                  <c:v>46766</c:v>
                </c:pt>
                <c:pt idx="7">
                  <c:v>166313</c:v>
                </c:pt>
              </c:numCache>
            </c:numRef>
          </c:val>
        </c:ser>
        <c:shape val="cylinder"/>
        <c:axId val="35241984"/>
        <c:axId val="35243520"/>
        <c:axId val="0"/>
      </c:bar3DChart>
      <c:catAx>
        <c:axId val="35241984"/>
        <c:scaling>
          <c:orientation val="minMax"/>
        </c:scaling>
        <c:axPos val="b"/>
        <c:tickLblPos val="nextTo"/>
        <c:crossAx val="35243520"/>
        <c:crosses val="autoZero"/>
        <c:auto val="1"/>
        <c:lblAlgn val="ctr"/>
        <c:lblOffset val="100"/>
      </c:catAx>
      <c:valAx>
        <c:axId val="35243520"/>
        <c:scaling>
          <c:orientation val="minMax"/>
        </c:scaling>
        <c:delete val="1"/>
        <c:axPos val="l"/>
        <c:numFmt formatCode="General" sourceLinked="1"/>
        <c:tickLblPos val="none"/>
        <c:crossAx val="35241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66107594020901"/>
          <c:y val="0.17937794394362386"/>
          <c:w val="0.24203274799532126"/>
          <c:h val="0.18829186702906159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ar-TN" sz="1800" b="0">
                <a:latin typeface="Microsoft Uighur" pitchFamily="2" charset="-78"/>
                <a:cs typeface="Microsoft Uighur" pitchFamily="2" charset="-78"/>
              </a:rPr>
              <a:t>تطوّر عدد الشركات الناشطة</a:t>
            </a:r>
            <a:r>
              <a:rPr lang="ar-TN" sz="1800" b="0" baseline="0">
                <a:latin typeface="Microsoft Uighur" pitchFamily="2" charset="-78"/>
                <a:cs typeface="Microsoft Uighur" pitchFamily="2" charset="-78"/>
              </a:rPr>
              <a:t> في مجال تركيز الأنظمة الفولطاضوئية</a:t>
            </a:r>
            <a:endParaRPr lang="fr-FR" sz="1800" b="0">
              <a:latin typeface="Microsoft Uighur" pitchFamily="2" charset="-78"/>
              <a:cs typeface="Microsoft Uighur" pitchFamily="2" charset="-78"/>
            </a:endParaRPr>
          </a:p>
        </c:rich>
      </c:tx>
      <c:layout/>
    </c:title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0555555555555582E-2"/>
          <c:y val="0.18268518518518584"/>
          <c:w val="0.95498753280839965"/>
          <c:h val="0.70133493729950713"/>
        </c:manualLayout>
      </c:layout>
      <c:line3DChart>
        <c:grouping val="standard"/>
        <c:ser>
          <c:idx val="0"/>
          <c:order val="0"/>
          <c:tx>
            <c:v>الشركات الناشطة فعليا </c:v>
          </c:tx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Feuil2!$A$3:$G$3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</c:strCache>
            </c:strRef>
          </c:cat>
          <c:val>
            <c:numRef>
              <c:f>Feuil2!$A$4:$G$4</c:f>
              <c:numCache>
                <c:formatCode>General</c:formatCode>
                <c:ptCount val="7"/>
                <c:pt idx="0">
                  <c:v>20</c:v>
                </c:pt>
                <c:pt idx="1">
                  <c:v>32</c:v>
                </c:pt>
                <c:pt idx="2">
                  <c:v>48</c:v>
                </c:pt>
                <c:pt idx="3">
                  <c:v>75</c:v>
                </c:pt>
                <c:pt idx="4">
                  <c:v>84</c:v>
                </c:pt>
                <c:pt idx="5">
                  <c:v>78</c:v>
                </c:pt>
                <c:pt idx="6">
                  <c:v>101</c:v>
                </c:pt>
              </c:numCache>
            </c:numRef>
          </c:val>
        </c:ser>
        <c:ser>
          <c:idx val="1"/>
          <c:order val="1"/>
          <c:tx>
            <c:v>الشركات المعتمدة </c:v>
          </c:tx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Feuil2!$A$3:$G$3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</c:strCache>
            </c:strRef>
          </c:cat>
          <c:val>
            <c:numRef>
              <c:f>Feuil2!$A$5:$G$5</c:f>
              <c:numCache>
                <c:formatCode>General</c:formatCode>
                <c:ptCount val="7"/>
                <c:pt idx="0">
                  <c:v>51</c:v>
                </c:pt>
                <c:pt idx="1">
                  <c:v>29</c:v>
                </c:pt>
                <c:pt idx="2">
                  <c:v>34</c:v>
                </c:pt>
                <c:pt idx="3">
                  <c:v>28</c:v>
                </c:pt>
                <c:pt idx="4">
                  <c:v>31</c:v>
                </c:pt>
                <c:pt idx="5">
                  <c:v>43</c:v>
                </c:pt>
                <c:pt idx="6">
                  <c:v>32</c:v>
                </c:pt>
              </c:numCache>
            </c:numRef>
          </c:val>
        </c:ser>
        <c:dLbls>
          <c:showVal val="1"/>
        </c:dLbls>
        <c:axId val="36695424"/>
        <c:axId val="36697216"/>
        <c:axId val="36782080"/>
      </c:line3DChart>
      <c:catAx>
        <c:axId val="36695424"/>
        <c:scaling>
          <c:orientation val="minMax"/>
        </c:scaling>
        <c:axPos val="b"/>
        <c:numFmt formatCode="General" sourceLinked="1"/>
        <c:majorTickMark val="none"/>
        <c:tickLblPos val="nextTo"/>
        <c:crossAx val="36697216"/>
        <c:crosses val="autoZero"/>
        <c:auto val="1"/>
        <c:lblAlgn val="ctr"/>
        <c:lblOffset val="100"/>
      </c:catAx>
      <c:valAx>
        <c:axId val="3669721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36695424"/>
        <c:crosses val="autoZero"/>
        <c:crossBetween val="between"/>
      </c:valAx>
      <c:serAx>
        <c:axId val="36782080"/>
        <c:scaling>
          <c:orientation val="minMax"/>
        </c:scaling>
        <c:delete val="1"/>
        <c:axPos val="b"/>
        <c:tickLblPos val="none"/>
        <c:crossAx val="36697216"/>
        <c:crosses val="autoZero"/>
      </c:serAx>
    </c:plotArea>
    <c:legend>
      <c:legendPos val="r"/>
      <c:layout>
        <c:manualLayout>
          <c:xMode val="edge"/>
          <c:yMode val="edge"/>
          <c:x val="0.28505686789151502"/>
          <c:y val="0.14076188393117586"/>
          <c:w val="0.54272090988626176"/>
          <c:h val="9.7989938757655284E-2"/>
        </c:manualLayout>
      </c:layout>
    </c:legend>
    <c:plotVisOnly val="1"/>
  </c:chart>
  <c:spPr>
    <a:ln>
      <a:solidFill>
        <a:schemeClr val="accent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ar-TN" sz="1800" b="0">
                <a:latin typeface="Microsoft Uighur" pitchFamily="2" charset="-78"/>
                <a:cs typeface="Microsoft Uighur" pitchFamily="2" charset="-78"/>
              </a:rPr>
              <a:t>تطوّر أسعار </a:t>
            </a:r>
            <a:r>
              <a:rPr lang="ar-TN" sz="1800" b="0" baseline="0">
                <a:latin typeface="Microsoft Uighur" pitchFamily="2" charset="-78"/>
                <a:cs typeface="Microsoft Uighur" pitchFamily="2" charset="-78"/>
              </a:rPr>
              <a:t>الأنظمة الفولطاضوئية</a:t>
            </a:r>
            <a:endParaRPr lang="fr-FR" sz="1800" b="0">
              <a:latin typeface="Microsoft Uighur" pitchFamily="2" charset="-78"/>
              <a:cs typeface="Microsoft Uighur" pitchFamily="2" charset="-78"/>
            </a:endParaRPr>
          </a:p>
        </c:rich>
      </c:tx>
      <c:layout/>
    </c:title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0555555555555582E-2"/>
          <c:y val="0.18268518518518592"/>
          <c:w val="0.95498753280839965"/>
          <c:h val="0.70133493729950735"/>
        </c:manualLayout>
      </c:layout>
      <c:line3DChart>
        <c:grouping val="standard"/>
        <c:ser>
          <c:idx val="0"/>
          <c:order val="0"/>
          <c:tx>
            <c:v>الأثمان الأحادية (الدينار للكيلوط كرات الواحد)</c:v>
          </c:tx>
          <c:dLbls>
            <c:dLbl>
              <c:idx val="0"/>
              <c:layout>
                <c:manualLayout>
                  <c:x val="5.5555555555555558E-3"/>
                  <c:y val="-3.7037037037037056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5.5555555555555455E-2"/>
                </c:manualLayout>
              </c:layout>
              <c:showVal val="1"/>
            </c:dLbl>
            <c:dLbl>
              <c:idx val="2"/>
              <c:layout>
                <c:manualLayout>
                  <c:x val="5.092533763208084E-17"/>
                  <c:y val="-5.5555555555555455E-2"/>
                </c:manualLayout>
              </c:layout>
              <c:showVal val="1"/>
            </c:dLbl>
            <c:dLbl>
              <c:idx val="3"/>
              <c:layout>
                <c:manualLayout>
                  <c:x val="-2.7777777777778056E-3"/>
                  <c:y val="-9.7222222222222224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7.407407407407407E-2"/>
                </c:manualLayout>
              </c:layout>
              <c:showVal val="1"/>
            </c:dLbl>
            <c:dLbl>
              <c:idx val="5"/>
              <c:layout>
                <c:manualLayout>
                  <c:x val="-5.5555555555554465E-3"/>
                  <c:y val="-8.3333333333333343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-7.407407407407407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Feuil2!$A$40:$G$40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</c:strCache>
            </c:strRef>
          </c:cat>
          <c:val>
            <c:numRef>
              <c:f>Feuil2!$A$41:$G$41</c:f>
              <c:numCache>
                <c:formatCode>General</c:formatCode>
                <c:ptCount val="7"/>
                <c:pt idx="0">
                  <c:v>7837</c:v>
                </c:pt>
                <c:pt idx="1">
                  <c:v>7500</c:v>
                </c:pt>
                <c:pt idx="2">
                  <c:v>6240</c:v>
                </c:pt>
                <c:pt idx="3">
                  <c:v>4897</c:v>
                </c:pt>
                <c:pt idx="4">
                  <c:v>4446</c:v>
                </c:pt>
                <c:pt idx="5">
                  <c:v>4315</c:v>
                </c:pt>
                <c:pt idx="6">
                  <c:v>4203</c:v>
                </c:pt>
              </c:numCache>
            </c:numRef>
          </c:val>
        </c:ser>
        <c:ser>
          <c:idx val="1"/>
          <c:order val="1"/>
          <c:tx>
            <c:v>المنحة الأحادية (الدينار للكيلواط الواحد)</c:v>
          </c:tx>
          <c:spPr>
            <a:ln w="25400">
              <a:noFill/>
            </a:ln>
          </c:spPr>
          <c:dLbls>
            <c:dLbl>
              <c:idx val="0"/>
              <c:layout>
                <c:manualLayout>
                  <c:x val="2.5462668816040439E-17"/>
                  <c:y val="5.5555555555555455E-2"/>
                </c:manualLayout>
              </c:layout>
              <c:showVal val="1"/>
            </c:dLbl>
            <c:dLbl>
              <c:idx val="1"/>
              <c:layout>
                <c:manualLayout>
                  <c:x val="5.5555555555555558E-3"/>
                  <c:y val="7.8703703703703734E-2"/>
                </c:manualLayout>
              </c:layout>
              <c:showVal val="1"/>
            </c:dLbl>
            <c:dLbl>
              <c:idx val="2"/>
              <c:layout>
                <c:manualLayout>
                  <c:x val="5.5555555555555558E-3"/>
                  <c:y val="8.3333333333333343E-2"/>
                </c:manualLayout>
              </c:layout>
              <c:showVal val="1"/>
            </c:dLbl>
            <c:dLbl>
              <c:idx val="3"/>
              <c:layout>
                <c:manualLayout>
                  <c:x val="5.5555555555555558E-3"/>
                  <c:y val="7.407407407407407E-2"/>
                </c:manualLayout>
              </c:layout>
              <c:showVal val="1"/>
            </c:dLbl>
            <c:dLbl>
              <c:idx val="4"/>
              <c:layout>
                <c:manualLayout>
                  <c:x val="8.3333333333333367E-3"/>
                  <c:y val="6.0185185185185147E-2"/>
                </c:manualLayout>
              </c:layout>
              <c:showVal val="1"/>
            </c:dLbl>
            <c:dLbl>
              <c:idx val="5"/>
              <c:layout>
                <c:manualLayout>
                  <c:x val="5.5555555555556555E-3"/>
                  <c:y val="7.8703703703703734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Feuil2!$A$40:$G$40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</c:strCache>
            </c:strRef>
          </c:cat>
          <c:val>
            <c:numRef>
              <c:f>Feuil2!$A$42:$G$42</c:f>
              <c:numCache>
                <c:formatCode>General</c:formatCode>
                <c:ptCount val="7"/>
                <c:pt idx="0">
                  <c:v>2326</c:v>
                </c:pt>
                <c:pt idx="1">
                  <c:v>2070</c:v>
                </c:pt>
                <c:pt idx="2">
                  <c:v>1798</c:v>
                </c:pt>
                <c:pt idx="3">
                  <c:v>1413</c:v>
                </c:pt>
                <c:pt idx="4">
                  <c:v>1279</c:v>
                </c:pt>
                <c:pt idx="5">
                  <c:v>1253</c:v>
                </c:pt>
                <c:pt idx="6">
                  <c:v>1356</c:v>
                </c:pt>
              </c:numCache>
            </c:numRef>
          </c:val>
        </c:ser>
        <c:dLbls>
          <c:showVal val="1"/>
        </c:dLbls>
        <c:axId val="36823040"/>
        <c:axId val="36824576"/>
        <c:axId val="36784768"/>
      </c:line3DChart>
      <c:catAx>
        <c:axId val="36823040"/>
        <c:scaling>
          <c:orientation val="minMax"/>
        </c:scaling>
        <c:axPos val="b"/>
        <c:numFmt formatCode="General" sourceLinked="1"/>
        <c:majorTickMark val="none"/>
        <c:tickLblPos val="nextTo"/>
        <c:crossAx val="36824576"/>
        <c:crosses val="autoZero"/>
        <c:auto val="1"/>
        <c:lblAlgn val="ctr"/>
        <c:lblOffset val="100"/>
      </c:catAx>
      <c:valAx>
        <c:axId val="3682457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36823040"/>
        <c:crosses val="autoZero"/>
        <c:crossBetween val="between"/>
      </c:valAx>
      <c:serAx>
        <c:axId val="36784768"/>
        <c:scaling>
          <c:orientation val="minMax"/>
        </c:scaling>
        <c:delete val="1"/>
        <c:axPos val="b"/>
        <c:tickLblPos val="none"/>
        <c:crossAx val="36824576"/>
        <c:crosses val="autoZero"/>
      </c:serAx>
    </c:plotArea>
    <c:legend>
      <c:legendPos val="r"/>
      <c:layout>
        <c:manualLayout>
          <c:xMode val="edge"/>
          <c:yMode val="edge"/>
          <c:x val="0.44894575678040233"/>
          <c:y val="0.14076188393117592"/>
          <c:w val="0.53076246719160058"/>
          <c:h val="0.16820209973753336"/>
        </c:manualLayout>
      </c:layout>
      <c:spPr>
        <a:ln cap="rnd"/>
      </c:spPr>
      <c:txPr>
        <a:bodyPr/>
        <a:lstStyle/>
        <a:p>
          <a:pPr rtl="1">
            <a:defRPr/>
          </a:pPr>
          <a:endParaRPr lang="fr-FR"/>
        </a:p>
      </c:txPr>
    </c:legend>
    <c:plotVisOnly val="1"/>
  </c:chart>
  <c:spPr>
    <a:ln>
      <a:solidFill>
        <a:srgbClr val="4F81BD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ar-TN" sz="1800" b="0">
                <a:latin typeface="Microsoft Uighur" pitchFamily="2" charset="-78"/>
                <a:cs typeface="Microsoft Uighur" pitchFamily="2" charset="-78"/>
              </a:rPr>
              <a:t>تطوّر القدرة الأحادية ل</a:t>
            </a:r>
            <a:r>
              <a:rPr lang="ar-TN" sz="1800" b="0" baseline="0">
                <a:latin typeface="Microsoft Uighur" pitchFamily="2" charset="-78"/>
                <a:cs typeface="Microsoft Uighur" pitchFamily="2" charset="-78"/>
              </a:rPr>
              <a:t>لأنظمة الفولطاضوئية المركّزة</a:t>
            </a:r>
          </a:p>
          <a:p>
            <a:pPr>
              <a:defRPr/>
            </a:pPr>
            <a:r>
              <a:rPr lang="ar-TN" sz="1800" b="0" baseline="0">
                <a:latin typeface="Microsoft Uighur" pitchFamily="2" charset="-78"/>
                <a:cs typeface="Microsoft Uighur" pitchFamily="2" charset="-78"/>
              </a:rPr>
              <a:t>(كيلواط كرات/نظام)</a:t>
            </a:r>
            <a:endParaRPr lang="fr-FR" sz="1800" b="0">
              <a:latin typeface="Microsoft Uighur" pitchFamily="2" charset="-78"/>
              <a:cs typeface="Microsoft Uighur" pitchFamily="2" charset="-78"/>
            </a:endParaRPr>
          </a:p>
        </c:rich>
      </c:tx>
      <c:layout/>
    </c:title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0555555555555582E-2"/>
          <c:y val="0.18268518518518592"/>
          <c:w val="0.95498753280839965"/>
          <c:h val="0.70133493729950735"/>
        </c:manualLayout>
      </c:layout>
      <c:line3DChart>
        <c:grouping val="standard"/>
        <c:ser>
          <c:idx val="0"/>
          <c:order val="0"/>
          <c:dLbls>
            <c:dLbl>
              <c:idx val="0"/>
              <c:layout>
                <c:manualLayout>
                  <c:x val="-2.7777777777778056E-3"/>
                  <c:y val="0.10185185185185186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7.8703703703703734E-2"/>
                </c:manualLayout>
              </c:layout>
              <c:showVal val="1"/>
            </c:dLbl>
            <c:dLbl>
              <c:idx val="2"/>
              <c:layout>
                <c:manualLayout>
                  <c:x val="5.5555555555555046E-3"/>
                  <c:y val="0.10648148148148194"/>
                </c:manualLayout>
              </c:layout>
              <c:showVal val="1"/>
            </c:dLbl>
            <c:dLbl>
              <c:idx val="3"/>
              <c:layout>
                <c:manualLayout>
                  <c:x val="8.3333333333333367E-3"/>
                  <c:y val="6.9444444444444503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6.9444444444444503E-2"/>
                </c:manualLayout>
              </c:layout>
              <c:showVal val="1"/>
            </c:dLbl>
            <c:dLbl>
              <c:idx val="5"/>
              <c:layout>
                <c:manualLayout>
                  <c:x val="5.5555555555555558E-3"/>
                  <c:y val="6.9444444444444503E-2"/>
                </c:manualLayout>
              </c:layout>
              <c:showVal val="1"/>
            </c:dLbl>
            <c:dLbl>
              <c:idx val="6"/>
              <c:layout>
                <c:manualLayout>
                  <c:x val="-3.888888888888889E-2"/>
                  <c:y val="-0.1018518518518518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Feuil2!$A$16:$G$16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2016*</c:v>
                </c:pt>
              </c:strCache>
            </c:strRef>
          </c:cat>
          <c:val>
            <c:numRef>
              <c:f>Feuil2!$A$17:$G$17</c:f>
              <c:numCache>
                <c:formatCode>General</c:formatCode>
                <c:ptCount val="7"/>
                <c:pt idx="0">
                  <c:v>1.86</c:v>
                </c:pt>
                <c:pt idx="1">
                  <c:v>1.9400000000000039</c:v>
                </c:pt>
                <c:pt idx="2">
                  <c:v>2.19</c:v>
                </c:pt>
                <c:pt idx="3">
                  <c:v>2.4099999999999997</c:v>
                </c:pt>
                <c:pt idx="4">
                  <c:v>2.72</c:v>
                </c:pt>
                <c:pt idx="5">
                  <c:v>2.9299999999999997</c:v>
                </c:pt>
                <c:pt idx="6">
                  <c:v>3.4499999999999997</c:v>
                </c:pt>
              </c:numCache>
            </c:numRef>
          </c:val>
        </c:ser>
        <c:dLbls>
          <c:showVal val="1"/>
        </c:dLbls>
        <c:axId val="36710656"/>
        <c:axId val="36732928"/>
        <c:axId val="36716992"/>
      </c:line3DChart>
      <c:catAx>
        <c:axId val="36710656"/>
        <c:scaling>
          <c:orientation val="minMax"/>
        </c:scaling>
        <c:axPos val="b"/>
        <c:numFmt formatCode="General" sourceLinked="1"/>
        <c:majorTickMark val="none"/>
        <c:tickLblPos val="nextTo"/>
        <c:crossAx val="36732928"/>
        <c:crosses val="autoZero"/>
        <c:auto val="1"/>
        <c:lblAlgn val="ctr"/>
        <c:lblOffset val="100"/>
      </c:catAx>
      <c:valAx>
        <c:axId val="3673292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36710656"/>
        <c:crosses val="autoZero"/>
        <c:crossBetween val="between"/>
      </c:valAx>
      <c:serAx>
        <c:axId val="36716992"/>
        <c:scaling>
          <c:orientation val="minMax"/>
        </c:scaling>
        <c:delete val="1"/>
        <c:axPos val="b"/>
        <c:tickLblPos val="none"/>
        <c:crossAx val="36732928"/>
        <c:crosses val="autoZero"/>
      </c:serAx>
    </c:plotArea>
    <c:plotVisOnly val="1"/>
  </c:chart>
  <c:spPr>
    <a:ln>
      <a:solidFill>
        <a:srgbClr val="4F81BD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+ 1 700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des IPV : + 6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9D35F21E-62FE-4090-AE19-2B5CE121A5E8}" type="presOf" srcId="{15C3CDB6-9EE7-4340-B32C-1C9A4CD979A2}" destId="{963C0F74-349E-49F7-83B0-BCBC26527563}" srcOrd="0" destOrd="0" presId="urn:microsoft.com/office/officeart/2005/8/layout/vList2"/>
    <dgm:cxn modelId="{F2E4B4BA-52FB-40F7-AB8B-66BAADE3B5DF}" type="presOf" srcId="{9B5F3CF4-5D12-4D56-9C6C-BA58D195FE02}" destId="{39527EF4-07D1-4389-A32B-16D6C2FDFD7F}" srcOrd="0" destOrd="0" presId="urn:microsoft.com/office/officeart/2005/8/layout/vList2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FA8432A6-B088-4D2B-A258-9752D0A76A15}" type="presOf" srcId="{16E5A234-411E-49C6-A6B4-4309547172E0}" destId="{7A7E4295-5570-4A0E-A3E5-A67FECA2352F}" srcOrd="0" destOrd="0" presId="urn:microsoft.com/office/officeart/2005/8/layout/vList2"/>
    <dgm:cxn modelId="{3E0D3826-49D4-4624-9933-D6CDE48F7B81}" type="presParOf" srcId="{963C0F74-349E-49F7-83B0-BCBC26527563}" destId="{7A7E4295-5570-4A0E-A3E5-A67FECA2352F}" srcOrd="0" destOrd="0" presId="urn:microsoft.com/office/officeart/2005/8/layout/vList2"/>
    <dgm:cxn modelId="{03A0BEEC-BA5A-44B4-BC63-8AB375EA984F}" type="presParOf" srcId="{963C0F74-349E-49F7-83B0-BCBC26527563}" destId="{385F6A85-39D1-4129-99A9-FC9C19222B9F}" srcOrd="1" destOrd="0" presId="urn:microsoft.com/office/officeart/2005/8/layout/vList2"/>
    <dgm:cxn modelId="{1B798BDA-8F54-4ECC-B398-8CA7A6DD77DD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7C35A87-0F53-4757-A92D-0221496C9194}" type="doc">
      <dgm:prSet loTypeId="urn:microsoft.com/office/officeart/2005/8/layout/cycle7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25DBC93-287D-48DE-B063-620C3ADF0AF1}">
      <dgm:prSet phldrT="[Texte]" custT="1"/>
      <dgm:spPr/>
      <dgm:t>
        <a:bodyPr/>
        <a:lstStyle/>
        <a:p>
          <a:endParaRPr lang="fr-FR" sz="1200" b="1" dirty="0"/>
        </a:p>
      </dgm:t>
    </dgm:pt>
    <dgm:pt modelId="{E8399926-CB98-4F6F-8D94-B98E9B0EEC57}" type="parTrans" cxnId="{F0CD2FA2-5458-4667-978B-4556390901F5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BBCBE0C5-AFB1-4441-96DC-4EC75DD4A139}" type="sibTrans" cxnId="{F0CD2FA2-5458-4667-978B-4556390901F5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0E9C07CA-80B0-442B-B865-57A00AC5F4CB}">
      <dgm:prSet phldrT="[Texte]" custT="1"/>
      <dgm:spPr/>
      <dgm:t>
        <a:bodyPr/>
        <a:lstStyle/>
        <a:p>
          <a:endParaRPr lang="fr-FR" sz="1200" b="1" dirty="0"/>
        </a:p>
      </dgm:t>
    </dgm:pt>
    <dgm:pt modelId="{9116E987-178E-4A06-B747-76AE95A3B6EB}" type="parTrans" cxnId="{0558784D-4FC3-43BA-82EA-A4F1923CAEBA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510EF03-C6D6-46A9-8E42-EA8D9F144034}" type="sibTrans" cxnId="{0558784D-4FC3-43BA-82EA-A4F1923CAEBA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369FA85-9B56-403A-95DA-61E722F61C3B}">
      <dgm:prSet phldrT="[Texte]" custT="1"/>
      <dgm:spPr/>
      <dgm:t>
        <a:bodyPr/>
        <a:lstStyle/>
        <a:p>
          <a:endParaRPr lang="fr-FR" sz="1200" b="1" dirty="0"/>
        </a:p>
      </dgm:t>
    </dgm:pt>
    <dgm:pt modelId="{38427AB3-0EF1-4C56-B75F-63F46E488DBB}" type="parTrans" cxnId="{E3EF4E6E-9BAF-4F16-AA2E-06F56C2E05BB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27D67779-EE14-4543-A9AE-A75F3EA1AB14}" type="sibTrans" cxnId="{E3EF4E6E-9BAF-4F16-AA2E-06F56C2E05BB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6C2BA489-35D9-4B82-AF35-895F2FD694F1}">
      <dgm:prSet phldrT="[Texte]" custT="1"/>
      <dgm:spPr/>
      <dgm:t>
        <a:bodyPr/>
        <a:lstStyle/>
        <a:p>
          <a:endParaRPr lang="fr-FR" sz="1200" b="1" dirty="0"/>
        </a:p>
      </dgm:t>
    </dgm:pt>
    <dgm:pt modelId="{EBC66412-A8C5-433A-BBC2-B94A55B772EE}" type="parTrans" cxnId="{D1C57578-6B16-4B71-82EA-D6EE6FA3B128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6F7A8ED-151E-424B-8F07-4B778F4E42A6}" type="sibTrans" cxnId="{D1C57578-6B16-4B71-82EA-D6EE6FA3B128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CF9873F3-77F8-43CC-8DE8-BBF92B3720B2}">
      <dgm:prSet phldrT="[Texte]" custT="1"/>
      <dgm:spPr/>
      <dgm:t>
        <a:bodyPr/>
        <a:lstStyle/>
        <a:p>
          <a:r>
            <a:rPr lang="fr-FR" sz="1200" b="1" dirty="0" smtClean="0"/>
            <a:t>Conformité </a:t>
          </a:r>
        </a:p>
        <a:p>
          <a:r>
            <a:rPr lang="fr-FR" sz="1200" b="1" dirty="0" smtClean="0"/>
            <a:t>&amp;</a:t>
          </a:r>
        </a:p>
        <a:p>
          <a:r>
            <a:rPr lang="fr-FR" sz="1200" b="1" dirty="0" smtClean="0"/>
            <a:t>Standards</a:t>
          </a:r>
          <a:endParaRPr lang="fr-FR" sz="1200" b="1" dirty="0"/>
        </a:p>
      </dgm:t>
    </dgm:pt>
    <dgm:pt modelId="{8B1DEE30-1935-4F43-A885-18CEFEEC242A}" type="parTrans" cxnId="{06C77AFD-6BCB-4721-8572-2778BE621782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EC8AED08-2ED7-4035-B781-D28512A34802}" type="sibTrans" cxnId="{06C77AFD-6BCB-4721-8572-2778BE621782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BB239AD-1FD7-41BC-ACF9-ED17C852C993}" type="pres">
      <dgm:prSet presAssocID="{57C35A87-0F53-4757-A92D-0221496C91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B40B7F6-5070-4413-A116-6202F062482E}" type="pres">
      <dgm:prSet presAssocID="{B25DBC93-287D-48DE-B063-620C3ADF0A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FB4085-6561-4FF0-8F1B-82394E4986CD}" type="pres">
      <dgm:prSet presAssocID="{BBCBE0C5-AFB1-4441-96DC-4EC75DD4A139}" presName="sibTrans" presStyleLbl="sibTrans2D1" presStyleIdx="0" presStyleCnt="5"/>
      <dgm:spPr/>
      <dgm:t>
        <a:bodyPr/>
        <a:lstStyle/>
        <a:p>
          <a:endParaRPr lang="fr-FR"/>
        </a:p>
      </dgm:t>
    </dgm:pt>
    <dgm:pt modelId="{E9DC8E76-29F2-4E60-8A25-D1E23179409E}" type="pres">
      <dgm:prSet presAssocID="{BBCBE0C5-AFB1-4441-96DC-4EC75DD4A139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26B1749C-5FD1-4019-AC51-C120BD0F0063}" type="pres">
      <dgm:prSet presAssocID="{0E9C07CA-80B0-442B-B865-57A00AC5F4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CB4BF8-6BC4-491F-B6E0-7E5C0AD9D088}" type="pres">
      <dgm:prSet presAssocID="{7510EF03-C6D6-46A9-8E42-EA8D9F14403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46B338CF-7982-4BA5-959A-9057B00C85DC}" type="pres">
      <dgm:prSet presAssocID="{7510EF03-C6D6-46A9-8E42-EA8D9F14403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35EAA674-3FBD-4E41-9C5A-63F3C3CB8CBF}" type="pres">
      <dgm:prSet presAssocID="{D369FA85-9B56-403A-95DA-61E722F61C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04FCBA-0725-47A6-ACF3-217048DD43FC}" type="pres">
      <dgm:prSet presAssocID="{27D67779-EE14-4543-A9AE-A75F3EA1AB1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E26FC154-DAE3-42A1-B173-510274E6BB5B}" type="pres">
      <dgm:prSet presAssocID="{27D67779-EE14-4543-A9AE-A75F3EA1AB14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CADCB6A9-50DC-428C-8CB9-0036BB572205}" type="pres">
      <dgm:prSet presAssocID="{CF9873F3-77F8-43CC-8DE8-BBF92B3720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DBD413-C3F1-4B0A-AC36-14478121B14D}" type="pres">
      <dgm:prSet presAssocID="{EC8AED08-2ED7-4035-B781-D28512A34802}" presName="sibTrans" presStyleLbl="sibTrans2D1" presStyleIdx="3" presStyleCnt="5"/>
      <dgm:spPr/>
      <dgm:t>
        <a:bodyPr/>
        <a:lstStyle/>
        <a:p>
          <a:endParaRPr lang="fr-FR"/>
        </a:p>
      </dgm:t>
    </dgm:pt>
    <dgm:pt modelId="{AD73E761-757E-4BB0-BABA-A1400D1EE432}" type="pres">
      <dgm:prSet presAssocID="{EC8AED08-2ED7-4035-B781-D28512A34802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4D741ABA-1D36-4B8A-A2A1-1B35DFD113C3}" type="pres">
      <dgm:prSet presAssocID="{6C2BA489-35D9-4B82-AF35-895F2FD694F1}" presName="node" presStyleLbl="node1" presStyleIdx="4" presStyleCnt="5" custScaleX="979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1966F2-9D76-4FB9-8C78-F98488621FBE}" type="pres">
      <dgm:prSet presAssocID="{D6F7A8ED-151E-424B-8F07-4B778F4E42A6}" presName="sibTrans" presStyleLbl="sibTrans2D1" presStyleIdx="4" presStyleCnt="5"/>
      <dgm:spPr/>
      <dgm:t>
        <a:bodyPr/>
        <a:lstStyle/>
        <a:p>
          <a:endParaRPr lang="fr-FR"/>
        </a:p>
      </dgm:t>
    </dgm:pt>
    <dgm:pt modelId="{9336910E-8A43-45E5-B959-38A45E8FAD5B}" type="pres">
      <dgm:prSet presAssocID="{D6F7A8ED-151E-424B-8F07-4B778F4E42A6}" presName="connectorText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986B402F-F72E-45DA-ACCD-FAFFCCF1A777}" type="presOf" srcId="{EC8AED08-2ED7-4035-B781-D28512A34802}" destId="{AD73E761-757E-4BB0-BABA-A1400D1EE432}" srcOrd="1" destOrd="0" presId="urn:microsoft.com/office/officeart/2005/8/layout/cycle7"/>
    <dgm:cxn modelId="{F0CD2FA2-5458-4667-978B-4556390901F5}" srcId="{57C35A87-0F53-4757-A92D-0221496C9194}" destId="{B25DBC93-287D-48DE-B063-620C3ADF0AF1}" srcOrd="0" destOrd="0" parTransId="{E8399926-CB98-4F6F-8D94-B98E9B0EEC57}" sibTransId="{BBCBE0C5-AFB1-4441-96DC-4EC75DD4A139}"/>
    <dgm:cxn modelId="{E3EF4E6E-9BAF-4F16-AA2E-06F56C2E05BB}" srcId="{57C35A87-0F53-4757-A92D-0221496C9194}" destId="{D369FA85-9B56-403A-95DA-61E722F61C3B}" srcOrd="2" destOrd="0" parTransId="{38427AB3-0EF1-4C56-B75F-63F46E488DBB}" sibTransId="{27D67779-EE14-4543-A9AE-A75F3EA1AB14}"/>
    <dgm:cxn modelId="{ECDF952B-D2A3-4953-83DD-9ABB281B13BF}" type="presOf" srcId="{D369FA85-9B56-403A-95DA-61E722F61C3B}" destId="{35EAA674-3FBD-4E41-9C5A-63F3C3CB8CBF}" srcOrd="0" destOrd="0" presId="urn:microsoft.com/office/officeart/2005/8/layout/cycle7"/>
    <dgm:cxn modelId="{42AB7C62-E84C-46C4-838A-9BC3C31AA91D}" type="presOf" srcId="{0E9C07CA-80B0-442B-B865-57A00AC5F4CB}" destId="{26B1749C-5FD1-4019-AC51-C120BD0F0063}" srcOrd="0" destOrd="0" presId="urn:microsoft.com/office/officeart/2005/8/layout/cycle7"/>
    <dgm:cxn modelId="{BFCF7568-4455-425C-A590-7C68C7474471}" type="presOf" srcId="{7510EF03-C6D6-46A9-8E42-EA8D9F144034}" destId="{14CB4BF8-6BC4-491F-B6E0-7E5C0AD9D088}" srcOrd="0" destOrd="0" presId="urn:microsoft.com/office/officeart/2005/8/layout/cycle7"/>
    <dgm:cxn modelId="{52C2C066-8E1D-4C3D-AAF6-6D17E0FF75F6}" type="presOf" srcId="{D6F7A8ED-151E-424B-8F07-4B778F4E42A6}" destId="{7B1966F2-9D76-4FB9-8C78-F98488621FBE}" srcOrd="0" destOrd="0" presId="urn:microsoft.com/office/officeart/2005/8/layout/cycle7"/>
    <dgm:cxn modelId="{D1C57578-6B16-4B71-82EA-D6EE6FA3B128}" srcId="{57C35A87-0F53-4757-A92D-0221496C9194}" destId="{6C2BA489-35D9-4B82-AF35-895F2FD694F1}" srcOrd="4" destOrd="0" parTransId="{EBC66412-A8C5-433A-BBC2-B94A55B772EE}" sibTransId="{D6F7A8ED-151E-424B-8F07-4B778F4E42A6}"/>
    <dgm:cxn modelId="{1F8D6CAF-3B84-4D2D-9450-6E399759F06B}" type="presOf" srcId="{7510EF03-C6D6-46A9-8E42-EA8D9F144034}" destId="{46B338CF-7982-4BA5-959A-9057B00C85DC}" srcOrd="1" destOrd="0" presId="urn:microsoft.com/office/officeart/2005/8/layout/cycle7"/>
    <dgm:cxn modelId="{06C77AFD-6BCB-4721-8572-2778BE621782}" srcId="{57C35A87-0F53-4757-A92D-0221496C9194}" destId="{CF9873F3-77F8-43CC-8DE8-BBF92B3720B2}" srcOrd="3" destOrd="0" parTransId="{8B1DEE30-1935-4F43-A885-18CEFEEC242A}" sibTransId="{EC8AED08-2ED7-4035-B781-D28512A34802}"/>
    <dgm:cxn modelId="{1E81136F-34AB-49AF-A351-0E0EAB91D65A}" type="presOf" srcId="{27D67779-EE14-4543-A9AE-A75F3EA1AB14}" destId="{BE04FCBA-0725-47A6-ACF3-217048DD43FC}" srcOrd="0" destOrd="0" presId="urn:microsoft.com/office/officeart/2005/8/layout/cycle7"/>
    <dgm:cxn modelId="{0558784D-4FC3-43BA-82EA-A4F1923CAEBA}" srcId="{57C35A87-0F53-4757-A92D-0221496C9194}" destId="{0E9C07CA-80B0-442B-B865-57A00AC5F4CB}" srcOrd="1" destOrd="0" parTransId="{9116E987-178E-4A06-B747-76AE95A3B6EB}" sibTransId="{7510EF03-C6D6-46A9-8E42-EA8D9F144034}"/>
    <dgm:cxn modelId="{B3AC7619-47E6-4A71-B6A2-F9A36ED2D65A}" type="presOf" srcId="{B25DBC93-287D-48DE-B063-620C3ADF0AF1}" destId="{7B40B7F6-5070-4413-A116-6202F062482E}" srcOrd="0" destOrd="0" presId="urn:microsoft.com/office/officeart/2005/8/layout/cycle7"/>
    <dgm:cxn modelId="{AD452F90-8591-41AA-9F33-9884F9D03C81}" type="presOf" srcId="{BBCBE0C5-AFB1-4441-96DC-4EC75DD4A139}" destId="{6FFB4085-6561-4FF0-8F1B-82394E4986CD}" srcOrd="0" destOrd="0" presId="urn:microsoft.com/office/officeart/2005/8/layout/cycle7"/>
    <dgm:cxn modelId="{E968EA2F-9C15-4B5F-B725-DAB8E4AD6BBC}" type="presOf" srcId="{BBCBE0C5-AFB1-4441-96DC-4EC75DD4A139}" destId="{E9DC8E76-29F2-4E60-8A25-D1E23179409E}" srcOrd="1" destOrd="0" presId="urn:microsoft.com/office/officeart/2005/8/layout/cycle7"/>
    <dgm:cxn modelId="{684F931D-F625-4396-B0E8-A07D37C78642}" type="presOf" srcId="{57C35A87-0F53-4757-A92D-0221496C9194}" destId="{7BB239AD-1FD7-41BC-ACF9-ED17C852C993}" srcOrd="0" destOrd="0" presId="urn:microsoft.com/office/officeart/2005/8/layout/cycle7"/>
    <dgm:cxn modelId="{576A9A4B-BE5C-45EB-A0EB-2A1587830EF6}" type="presOf" srcId="{EC8AED08-2ED7-4035-B781-D28512A34802}" destId="{5EDBD413-C3F1-4B0A-AC36-14478121B14D}" srcOrd="0" destOrd="0" presId="urn:microsoft.com/office/officeart/2005/8/layout/cycle7"/>
    <dgm:cxn modelId="{1381A023-C203-4AD0-BC91-20C51A9ED8F2}" type="presOf" srcId="{CF9873F3-77F8-43CC-8DE8-BBF92B3720B2}" destId="{CADCB6A9-50DC-428C-8CB9-0036BB572205}" srcOrd="0" destOrd="0" presId="urn:microsoft.com/office/officeart/2005/8/layout/cycle7"/>
    <dgm:cxn modelId="{AA125F3E-2ACD-4560-9CE7-C92792CA15F3}" type="presOf" srcId="{6C2BA489-35D9-4B82-AF35-895F2FD694F1}" destId="{4D741ABA-1D36-4B8A-A2A1-1B35DFD113C3}" srcOrd="0" destOrd="0" presId="urn:microsoft.com/office/officeart/2005/8/layout/cycle7"/>
    <dgm:cxn modelId="{FFB279C4-E7B3-44CD-B0DE-BB1831CD54EB}" type="presOf" srcId="{D6F7A8ED-151E-424B-8F07-4B778F4E42A6}" destId="{9336910E-8A43-45E5-B959-38A45E8FAD5B}" srcOrd="1" destOrd="0" presId="urn:microsoft.com/office/officeart/2005/8/layout/cycle7"/>
    <dgm:cxn modelId="{5D2D99BD-598E-42E9-8496-4B8084C9A26E}" type="presOf" srcId="{27D67779-EE14-4543-A9AE-A75F3EA1AB14}" destId="{E26FC154-DAE3-42A1-B173-510274E6BB5B}" srcOrd="1" destOrd="0" presId="urn:microsoft.com/office/officeart/2005/8/layout/cycle7"/>
    <dgm:cxn modelId="{F38561A1-1E95-4A5B-959F-08390AA1B5E2}" type="presParOf" srcId="{7BB239AD-1FD7-41BC-ACF9-ED17C852C993}" destId="{7B40B7F6-5070-4413-A116-6202F062482E}" srcOrd="0" destOrd="0" presId="urn:microsoft.com/office/officeart/2005/8/layout/cycle7"/>
    <dgm:cxn modelId="{B3659EFA-69AC-4966-B327-B87C25C2A391}" type="presParOf" srcId="{7BB239AD-1FD7-41BC-ACF9-ED17C852C993}" destId="{6FFB4085-6561-4FF0-8F1B-82394E4986CD}" srcOrd="1" destOrd="0" presId="urn:microsoft.com/office/officeart/2005/8/layout/cycle7"/>
    <dgm:cxn modelId="{95D5EBBD-F7F9-4D41-A2BE-F6B1AC7D605A}" type="presParOf" srcId="{6FFB4085-6561-4FF0-8F1B-82394E4986CD}" destId="{E9DC8E76-29F2-4E60-8A25-D1E23179409E}" srcOrd="0" destOrd="0" presId="urn:microsoft.com/office/officeart/2005/8/layout/cycle7"/>
    <dgm:cxn modelId="{A0C420EC-7F40-4962-AE15-71EB4238D5D2}" type="presParOf" srcId="{7BB239AD-1FD7-41BC-ACF9-ED17C852C993}" destId="{26B1749C-5FD1-4019-AC51-C120BD0F0063}" srcOrd="2" destOrd="0" presId="urn:microsoft.com/office/officeart/2005/8/layout/cycle7"/>
    <dgm:cxn modelId="{0A66D433-D368-4D37-86C4-EFEBBB32EB01}" type="presParOf" srcId="{7BB239AD-1FD7-41BC-ACF9-ED17C852C993}" destId="{14CB4BF8-6BC4-491F-B6E0-7E5C0AD9D088}" srcOrd="3" destOrd="0" presId="urn:microsoft.com/office/officeart/2005/8/layout/cycle7"/>
    <dgm:cxn modelId="{BD196BFD-444E-469A-94E7-DA82362A9F86}" type="presParOf" srcId="{14CB4BF8-6BC4-491F-B6E0-7E5C0AD9D088}" destId="{46B338CF-7982-4BA5-959A-9057B00C85DC}" srcOrd="0" destOrd="0" presId="urn:microsoft.com/office/officeart/2005/8/layout/cycle7"/>
    <dgm:cxn modelId="{086A7002-B85F-4FD1-9D6E-7F93AD6442A8}" type="presParOf" srcId="{7BB239AD-1FD7-41BC-ACF9-ED17C852C993}" destId="{35EAA674-3FBD-4E41-9C5A-63F3C3CB8CBF}" srcOrd="4" destOrd="0" presId="urn:microsoft.com/office/officeart/2005/8/layout/cycle7"/>
    <dgm:cxn modelId="{752ACE47-7133-4865-A9F0-471DE3AB6D83}" type="presParOf" srcId="{7BB239AD-1FD7-41BC-ACF9-ED17C852C993}" destId="{BE04FCBA-0725-47A6-ACF3-217048DD43FC}" srcOrd="5" destOrd="0" presId="urn:microsoft.com/office/officeart/2005/8/layout/cycle7"/>
    <dgm:cxn modelId="{D9722267-9B75-4C08-81A8-93218B82CAD1}" type="presParOf" srcId="{BE04FCBA-0725-47A6-ACF3-217048DD43FC}" destId="{E26FC154-DAE3-42A1-B173-510274E6BB5B}" srcOrd="0" destOrd="0" presId="urn:microsoft.com/office/officeart/2005/8/layout/cycle7"/>
    <dgm:cxn modelId="{CF637BF0-DF9F-4FF1-80B2-564D112CB5BD}" type="presParOf" srcId="{7BB239AD-1FD7-41BC-ACF9-ED17C852C993}" destId="{CADCB6A9-50DC-428C-8CB9-0036BB572205}" srcOrd="6" destOrd="0" presId="urn:microsoft.com/office/officeart/2005/8/layout/cycle7"/>
    <dgm:cxn modelId="{1026B4E7-048D-40F8-903B-953BF81961F6}" type="presParOf" srcId="{7BB239AD-1FD7-41BC-ACF9-ED17C852C993}" destId="{5EDBD413-C3F1-4B0A-AC36-14478121B14D}" srcOrd="7" destOrd="0" presId="urn:microsoft.com/office/officeart/2005/8/layout/cycle7"/>
    <dgm:cxn modelId="{D6B05E5D-4154-4ADA-A79E-69DE43C1C549}" type="presParOf" srcId="{5EDBD413-C3F1-4B0A-AC36-14478121B14D}" destId="{AD73E761-757E-4BB0-BABA-A1400D1EE432}" srcOrd="0" destOrd="0" presId="urn:microsoft.com/office/officeart/2005/8/layout/cycle7"/>
    <dgm:cxn modelId="{64046C73-8EA7-4660-BDD1-0510017180FC}" type="presParOf" srcId="{7BB239AD-1FD7-41BC-ACF9-ED17C852C993}" destId="{4D741ABA-1D36-4B8A-A2A1-1B35DFD113C3}" srcOrd="8" destOrd="0" presId="urn:microsoft.com/office/officeart/2005/8/layout/cycle7"/>
    <dgm:cxn modelId="{53A93C51-D015-424D-9EE3-8D2224523120}" type="presParOf" srcId="{7BB239AD-1FD7-41BC-ACF9-ED17C852C993}" destId="{7B1966F2-9D76-4FB9-8C78-F98488621FBE}" srcOrd="9" destOrd="0" presId="urn:microsoft.com/office/officeart/2005/8/layout/cycle7"/>
    <dgm:cxn modelId="{3B164476-B923-460C-8928-3D2AA7813B63}" type="presParOf" srcId="{7B1966F2-9D76-4FB9-8C78-F98488621FBE}" destId="{9336910E-8A43-45E5-B959-38A45E8FAD5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7C35A87-0F53-4757-A92D-0221496C9194}" type="doc">
      <dgm:prSet loTypeId="urn:microsoft.com/office/officeart/2005/8/layout/cycle7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25DBC93-287D-48DE-B063-620C3ADF0AF1}">
      <dgm:prSet phldrT="[Texte]" custT="1"/>
      <dgm:spPr/>
      <dgm:t>
        <a:bodyPr/>
        <a:lstStyle/>
        <a:p>
          <a:endParaRPr lang="fr-FR" sz="1200" b="1" dirty="0"/>
        </a:p>
      </dgm:t>
    </dgm:pt>
    <dgm:pt modelId="{E8399926-CB98-4F6F-8D94-B98E9B0EEC57}" type="parTrans" cxnId="{F0CD2FA2-5458-4667-978B-4556390901F5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BBCBE0C5-AFB1-4441-96DC-4EC75DD4A139}" type="sibTrans" cxnId="{F0CD2FA2-5458-4667-978B-4556390901F5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0E9C07CA-80B0-442B-B865-57A00AC5F4CB}">
      <dgm:prSet phldrT="[Texte]" custT="1"/>
      <dgm:spPr/>
      <dgm:t>
        <a:bodyPr/>
        <a:lstStyle/>
        <a:p>
          <a:endParaRPr lang="fr-FR" sz="1200" b="1" dirty="0"/>
        </a:p>
      </dgm:t>
    </dgm:pt>
    <dgm:pt modelId="{9116E987-178E-4A06-B747-76AE95A3B6EB}" type="parTrans" cxnId="{0558784D-4FC3-43BA-82EA-A4F1923CAEBA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510EF03-C6D6-46A9-8E42-EA8D9F144034}" type="sibTrans" cxnId="{0558784D-4FC3-43BA-82EA-A4F1923CAEBA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369FA85-9B56-403A-95DA-61E722F61C3B}">
      <dgm:prSet phldrT="[Texte]" custT="1"/>
      <dgm:spPr/>
      <dgm:t>
        <a:bodyPr/>
        <a:lstStyle/>
        <a:p>
          <a:endParaRPr lang="fr-FR" sz="1200" b="1" dirty="0"/>
        </a:p>
      </dgm:t>
    </dgm:pt>
    <dgm:pt modelId="{38427AB3-0EF1-4C56-B75F-63F46E488DBB}" type="parTrans" cxnId="{E3EF4E6E-9BAF-4F16-AA2E-06F56C2E05BB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27D67779-EE14-4543-A9AE-A75F3EA1AB14}" type="sibTrans" cxnId="{E3EF4E6E-9BAF-4F16-AA2E-06F56C2E05BB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6C2BA489-35D9-4B82-AF35-895F2FD694F1}">
      <dgm:prSet phldrT="[Texte]" custT="1"/>
      <dgm:spPr/>
      <dgm:t>
        <a:bodyPr/>
        <a:lstStyle/>
        <a:p>
          <a:r>
            <a:rPr lang="fr-FR" sz="1200" b="1" dirty="0" smtClean="0"/>
            <a:t>Garanties</a:t>
          </a:r>
        </a:p>
        <a:p>
          <a:r>
            <a:rPr lang="fr-FR" sz="1200" b="1" dirty="0" smtClean="0"/>
            <a:t>&amp;</a:t>
          </a:r>
        </a:p>
        <a:p>
          <a:r>
            <a:rPr lang="fr-FR" sz="1200" b="1" dirty="0" smtClean="0"/>
            <a:t>SAV</a:t>
          </a:r>
          <a:endParaRPr lang="fr-FR" sz="1200" b="1" dirty="0"/>
        </a:p>
      </dgm:t>
    </dgm:pt>
    <dgm:pt modelId="{EBC66412-A8C5-433A-BBC2-B94A55B772EE}" type="parTrans" cxnId="{D1C57578-6B16-4B71-82EA-D6EE6FA3B128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6F7A8ED-151E-424B-8F07-4B778F4E42A6}" type="sibTrans" cxnId="{D1C57578-6B16-4B71-82EA-D6EE6FA3B128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CF9873F3-77F8-43CC-8DE8-BBF92B3720B2}">
      <dgm:prSet phldrT="[Texte]" custT="1"/>
      <dgm:spPr/>
      <dgm:t>
        <a:bodyPr/>
        <a:lstStyle/>
        <a:p>
          <a:endParaRPr lang="fr-FR" sz="1200" b="1" dirty="0"/>
        </a:p>
      </dgm:t>
    </dgm:pt>
    <dgm:pt modelId="{8B1DEE30-1935-4F43-A885-18CEFEEC242A}" type="parTrans" cxnId="{06C77AFD-6BCB-4721-8572-2778BE621782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EC8AED08-2ED7-4035-B781-D28512A34802}" type="sibTrans" cxnId="{06C77AFD-6BCB-4721-8572-2778BE621782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BB239AD-1FD7-41BC-ACF9-ED17C852C993}" type="pres">
      <dgm:prSet presAssocID="{57C35A87-0F53-4757-A92D-0221496C91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B40B7F6-5070-4413-A116-6202F062482E}" type="pres">
      <dgm:prSet presAssocID="{B25DBC93-287D-48DE-B063-620C3ADF0A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FB4085-6561-4FF0-8F1B-82394E4986CD}" type="pres">
      <dgm:prSet presAssocID="{BBCBE0C5-AFB1-4441-96DC-4EC75DD4A139}" presName="sibTrans" presStyleLbl="sibTrans2D1" presStyleIdx="0" presStyleCnt="5"/>
      <dgm:spPr/>
      <dgm:t>
        <a:bodyPr/>
        <a:lstStyle/>
        <a:p>
          <a:endParaRPr lang="fr-FR"/>
        </a:p>
      </dgm:t>
    </dgm:pt>
    <dgm:pt modelId="{E9DC8E76-29F2-4E60-8A25-D1E23179409E}" type="pres">
      <dgm:prSet presAssocID="{BBCBE0C5-AFB1-4441-96DC-4EC75DD4A139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26B1749C-5FD1-4019-AC51-C120BD0F0063}" type="pres">
      <dgm:prSet presAssocID="{0E9C07CA-80B0-442B-B865-57A00AC5F4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CB4BF8-6BC4-491F-B6E0-7E5C0AD9D088}" type="pres">
      <dgm:prSet presAssocID="{7510EF03-C6D6-46A9-8E42-EA8D9F14403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46B338CF-7982-4BA5-959A-9057B00C85DC}" type="pres">
      <dgm:prSet presAssocID="{7510EF03-C6D6-46A9-8E42-EA8D9F14403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35EAA674-3FBD-4E41-9C5A-63F3C3CB8CBF}" type="pres">
      <dgm:prSet presAssocID="{D369FA85-9B56-403A-95DA-61E722F61C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04FCBA-0725-47A6-ACF3-217048DD43FC}" type="pres">
      <dgm:prSet presAssocID="{27D67779-EE14-4543-A9AE-A75F3EA1AB1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E26FC154-DAE3-42A1-B173-510274E6BB5B}" type="pres">
      <dgm:prSet presAssocID="{27D67779-EE14-4543-A9AE-A75F3EA1AB14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CADCB6A9-50DC-428C-8CB9-0036BB572205}" type="pres">
      <dgm:prSet presAssocID="{CF9873F3-77F8-43CC-8DE8-BBF92B3720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DBD413-C3F1-4B0A-AC36-14478121B14D}" type="pres">
      <dgm:prSet presAssocID="{EC8AED08-2ED7-4035-B781-D28512A34802}" presName="sibTrans" presStyleLbl="sibTrans2D1" presStyleIdx="3" presStyleCnt="5"/>
      <dgm:spPr/>
      <dgm:t>
        <a:bodyPr/>
        <a:lstStyle/>
        <a:p>
          <a:endParaRPr lang="fr-FR"/>
        </a:p>
      </dgm:t>
    </dgm:pt>
    <dgm:pt modelId="{AD73E761-757E-4BB0-BABA-A1400D1EE432}" type="pres">
      <dgm:prSet presAssocID="{EC8AED08-2ED7-4035-B781-D28512A34802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4D741ABA-1D36-4B8A-A2A1-1B35DFD113C3}" type="pres">
      <dgm:prSet presAssocID="{6C2BA489-35D9-4B82-AF35-895F2FD694F1}" presName="node" presStyleLbl="node1" presStyleIdx="4" presStyleCnt="5" custScaleX="979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1966F2-9D76-4FB9-8C78-F98488621FBE}" type="pres">
      <dgm:prSet presAssocID="{D6F7A8ED-151E-424B-8F07-4B778F4E42A6}" presName="sibTrans" presStyleLbl="sibTrans2D1" presStyleIdx="4" presStyleCnt="5"/>
      <dgm:spPr/>
      <dgm:t>
        <a:bodyPr/>
        <a:lstStyle/>
        <a:p>
          <a:endParaRPr lang="fr-FR"/>
        </a:p>
      </dgm:t>
    </dgm:pt>
    <dgm:pt modelId="{9336910E-8A43-45E5-B959-38A45E8FAD5B}" type="pres">
      <dgm:prSet presAssocID="{D6F7A8ED-151E-424B-8F07-4B778F4E42A6}" presName="connectorText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AAC7F0C3-C0F3-4693-9C94-F94C664040FC}" type="presOf" srcId="{EC8AED08-2ED7-4035-B781-D28512A34802}" destId="{5EDBD413-C3F1-4B0A-AC36-14478121B14D}" srcOrd="0" destOrd="0" presId="urn:microsoft.com/office/officeart/2005/8/layout/cycle7"/>
    <dgm:cxn modelId="{F0CD2FA2-5458-4667-978B-4556390901F5}" srcId="{57C35A87-0F53-4757-A92D-0221496C9194}" destId="{B25DBC93-287D-48DE-B063-620C3ADF0AF1}" srcOrd="0" destOrd="0" parTransId="{E8399926-CB98-4F6F-8D94-B98E9B0EEC57}" sibTransId="{BBCBE0C5-AFB1-4441-96DC-4EC75DD4A139}"/>
    <dgm:cxn modelId="{D0571B85-C1BC-4447-BF5B-1B5F8A0D9F92}" type="presOf" srcId="{D6F7A8ED-151E-424B-8F07-4B778F4E42A6}" destId="{7B1966F2-9D76-4FB9-8C78-F98488621FBE}" srcOrd="0" destOrd="0" presId="urn:microsoft.com/office/officeart/2005/8/layout/cycle7"/>
    <dgm:cxn modelId="{E3EF4E6E-9BAF-4F16-AA2E-06F56C2E05BB}" srcId="{57C35A87-0F53-4757-A92D-0221496C9194}" destId="{D369FA85-9B56-403A-95DA-61E722F61C3B}" srcOrd="2" destOrd="0" parTransId="{38427AB3-0EF1-4C56-B75F-63F46E488DBB}" sibTransId="{27D67779-EE14-4543-A9AE-A75F3EA1AB14}"/>
    <dgm:cxn modelId="{4A8CDB15-0AA0-4DDC-A6CB-49400B6C9475}" type="presOf" srcId="{7510EF03-C6D6-46A9-8E42-EA8D9F144034}" destId="{14CB4BF8-6BC4-491F-B6E0-7E5C0AD9D088}" srcOrd="0" destOrd="0" presId="urn:microsoft.com/office/officeart/2005/8/layout/cycle7"/>
    <dgm:cxn modelId="{9BB14091-53F3-461D-90DA-5B261706A038}" type="presOf" srcId="{7510EF03-C6D6-46A9-8E42-EA8D9F144034}" destId="{46B338CF-7982-4BA5-959A-9057B00C85DC}" srcOrd="1" destOrd="0" presId="urn:microsoft.com/office/officeart/2005/8/layout/cycle7"/>
    <dgm:cxn modelId="{90A45233-D428-4499-B22F-2FDE1C2B676D}" type="presOf" srcId="{B25DBC93-287D-48DE-B063-620C3ADF0AF1}" destId="{7B40B7F6-5070-4413-A116-6202F062482E}" srcOrd="0" destOrd="0" presId="urn:microsoft.com/office/officeart/2005/8/layout/cycle7"/>
    <dgm:cxn modelId="{584896CB-243A-4E54-B62C-64AF78E3F46F}" type="presOf" srcId="{BBCBE0C5-AFB1-4441-96DC-4EC75DD4A139}" destId="{E9DC8E76-29F2-4E60-8A25-D1E23179409E}" srcOrd="1" destOrd="0" presId="urn:microsoft.com/office/officeart/2005/8/layout/cycle7"/>
    <dgm:cxn modelId="{D1C57578-6B16-4B71-82EA-D6EE6FA3B128}" srcId="{57C35A87-0F53-4757-A92D-0221496C9194}" destId="{6C2BA489-35D9-4B82-AF35-895F2FD694F1}" srcOrd="4" destOrd="0" parTransId="{EBC66412-A8C5-433A-BBC2-B94A55B772EE}" sibTransId="{D6F7A8ED-151E-424B-8F07-4B778F4E42A6}"/>
    <dgm:cxn modelId="{5A887BC1-0AB4-4A67-8FC1-23011616E815}" type="presOf" srcId="{0E9C07CA-80B0-442B-B865-57A00AC5F4CB}" destId="{26B1749C-5FD1-4019-AC51-C120BD0F0063}" srcOrd="0" destOrd="0" presId="urn:microsoft.com/office/officeart/2005/8/layout/cycle7"/>
    <dgm:cxn modelId="{50CEB35B-BA4A-4E37-9BE6-4ADDB2EA147C}" type="presOf" srcId="{D369FA85-9B56-403A-95DA-61E722F61C3B}" destId="{35EAA674-3FBD-4E41-9C5A-63F3C3CB8CBF}" srcOrd="0" destOrd="0" presId="urn:microsoft.com/office/officeart/2005/8/layout/cycle7"/>
    <dgm:cxn modelId="{4809F19A-BBA9-4ABA-9A8E-3869480FC6C9}" type="presOf" srcId="{CF9873F3-77F8-43CC-8DE8-BBF92B3720B2}" destId="{CADCB6A9-50DC-428C-8CB9-0036BB572205}" srcOrd="0" destOrd="0" presId="urn:microsoft.com/office/officeart/2005/8/layout/cycle7"/>
    <dgm:cxn modelId="{9E73F665-ED7C-463B-8225-5D9A89F32AD8}" type="presOf" srcId="{D6F7A8ED-151E-424B-8F07-4B778F4E42A6}" destId="{9336910E-8A43-45E5-B959-38A45E8FAD5B}" srcOrd="1" destOrd="0" presId="urn:microsoft.com/office/officeart/2005/8/layout/cycle7"/>
    <dgm:cxn modelId="{47FF2832-4D50-43BA-8BF1-669314B4A77C}" type="presOf" srcId="{27D67779-EE14-4543-A9AE-A75F3EA1AB14}" destId="{BE04FCBA-0725-47A6-ACF3-217048DD43FC}" srcOrd="0" destOrd="0" presId="urn:microsoft.com/office/officeart/2005/8/layout/cycle7"/>
    <dgm:cxn modelId="{06C77AFD-6BCB-4721-8572-2778BE621782}" srcId="{57C35A87-0F53-4757-A92D-0221496C9194}" destId="{CF9873F3-77F8-43CC-8DE8-BBF92B3720B2}" srcOrd="3" destOrd="0" parTransId="{8B1DEE30-1935-4F43-A885-18CEFEEC242A}" sibTransId="{EC8AED08-2ED7-4035-B781-D28512A34802}"/>
    <dgm:cxn modelId="{809E6C54-8D3E-4629-9C0F-29F68FAC5789}" type="presOf" srcId="{EC8AED08-2ED7-4035-B781-D28512A34802}" destId="{AD73E761-757E-4BB0-BABA-A1400D1EE432}" srcOrd="1" destOrd="0" presId="urn:microsoft.com/office/officeart/2005/8/layout/cycle7"/>
    <dgm:cxn modelId="{0558784D-4FC3-43BA-82EA-A4F1923CAEBA}" srcId="{57C35A87-0F53-4757-A92D-0221496C9194}" destId="{0E9C07CA-80B0-442B-B865-57A00AC5F4CB}" srcOrd="1" destOrd="0" parTransId="{9116E987-178E-4A06-B747-76AE95A3B6EB}" sibTransId="{7510EF03-C6D6-46A9-8E42-EA8D9F144034}"/>
    <dgm:cxn modelId="{610D4018-22FE-4291-B2CC-1A15421C0BB1}" type="presOf" srcId="{6C2BA489-35D9-4B82-AF35-895F2FD694F1}" destId="{4D741ABA-1D36-4B8A-A2A1-1B35DFD113C3}" srcOrd="0" destOrd="0" presId="urn:microsoft.com/office/officeart/2005/8/layout/cycle7"/>
    <dgm:cxn modelId="{65D01EC4-484A-4427-8B7C-04B760EA2CAC}" type="presOf" srcId="{27D67779-EE14-4543-A9AE-A75F3EA1AB14}" destId="{E26FC154-DAE3-42A1-B173-510274E6BB5B}" srcOrd="1" destOrd="0" presId="urn:microsoft.com/office/officeart/2005/8/layout/cycle7"/>
    <dgm:cxn modelId="{E508A23C-02C4-41E1-BA48-E8089E321B15}" type="presOf" srcId="{BBCBE0C5-AFB1-4441-96DC-4EC75DD4A139}" destId="{6FFB4085-6561-4FF0-8F1B-82394E4986CD}" srcOrd="0" destOrd="0" presId="urn:microsoft.com/office/officeart/2005/8/layout/cycle7"/>
    <dgm:cxn modelId="{68600243-87A4-4F77-9875-CE3661000600}" type="presOf" srcId="{57C35A87-0F53-4757-A92D-0221496C9194}" destId="{7BB239AD-1FD7-41BC-ACF9-ED17C852C993}" srcOrd="0" destOrd="0" presId="urn:microsoft.com/office/officeart/2005/8/layout/cycle7"/>
    <dgm:cxn modelId="{102FDBEB-A53B-482F-9EF4-4BA5493A3864}" type="presParOf" srcId="{7BB239AD-1FD7-41BC-ACF9-ED17C852C993}" destId="{7B40B7F6-5070-4413-A116-6202F062482E}" srcOrd="0" destOrd="0" presId="urn:microsoft.com/office/officeart/2005/8/layout/cycle7"/>
    <dgm:cxn modelId="{E775A8A0-BB2C-4C19-A2AE-20008DC11879}" type="presParOf" srcId="{7BB239AD-1FD7-41BC-ACF9-ED17C852C993}" destId="{6FFB4085-6561-4FF0-8F1B-82394E4986CD}" srcOrd="1" destOrd="0" presId="urn:microsoft.com/office/officeart/2005/8/layout/cycle7"/>
    <dgm:cxn modelId="{47212445-913E-480A-BE1A-1E8718CA4068}" type="presParOf" srcId="{6FFB4085-6561-4FF0-8F1B-82394E4986CD}" destId="{E9DC8E76-29F2-4E60-8A25-D1E23179409E}" srcOrd="0" destOrd="0" presId="urn:microsoft.com/office/officeart/2005/8/layout/cycle7"/>
    <dgm:cxn modelId="{F7D0D381-E9DD-4336-82C6-83978805F1F0}" type="presParOf" srcId="{7BB239AD-1FD7-41BC-ACF9-ED17C852C993}" destId="{26B1749C-5FD1-4019-AC51-C120BD0F0063}" srcOrd="2" destOrd="0" presId="urn:microsoft.com/office/officeart/2005/8/layout/cycle7"/>
    <dgm:cxn modelId="{52417349-7BC2-4670-AD53-5B4A74B3138F}" type="presParOf" srcId="{7BB239AD-1FD7-41BC-ACF9-ED17C852C993}" destId="{14CB4BF8-6BC4-491F-B6E0-7E5C0AD9D088}" srcOrd="3" destOrd="0" presId="urn:microsoft.com/office/officeart/2005/8/layout/cycle7"/>
    <dgm:cxn modelId="{42D8125B-81C2-4E6F-803B-784DE77DC765}" type="presParOf" srcId="{14CB4BF8-6BC4-491F-B6E0-7E5C0AD9D088}" destId="{46B338CF-7982-4BA5-959A-9057B00C85DC}" srcOrd="0" destOrd="0" presId="urn:microsoft.com/office/officeart/2005/8/layout/cycle7"/>
    <dgm:cxn modelId="{1E0613B3-4514-4488-84E9-3F83EAFC11A8}" type="presParOf" srcId="{7BB239AD-1FD7-41BC-ACF9-ED17C852C993}" destId="{35EAA674-3FBD-4E41-9C5A-63F3C3CB8CBF}" srcOrd="4" destOrd="0" presId="urn:microsoft.com/office/officeart/2005/8/layout/cycle7"/>
    <dgm:cxn modelId="{FA42BDB0-F8D5-4AE2-B644-AAAEE183FDCD}" type="presParOf" srcId="{7BB239AD-1FD7-41BC-ACF9-ED17C852C993}" destId="{BE04FCBA-0725-47A6-ACF3-217048DD43FC}" srcOrd="5" destOrd="0" presId="urn:microsoft.com/office/officeart/2005/8/layout/cycle7"/>
    <dgm:cxn modelId="{557AD68B-33CB-45F3-B69D-FA2871425035}" type="presParOf" srcId="{BE04FCBA-0725-47A6-ACF3-217048DD43FC}" destId="{E26FC154-DAE3-42A1-B173-510274E6BB5B}" srcOrd="0" destOrd="0" presId="urn:microsoft.com/office/officeart/2005/8/layout/cycle7"/>
    <dgm:cxn modelId="{C58123AD-E2D0-443D-85E5-0B358FC57F6C}" type="presParOf" srcId="{7BB239AD-1FD7-41BC-ACF9-ED17C852C993}" destId="{CADCB6A9-50DC-428C-8CB9-0036BB572205}" srcOrd="6" destOrd="0" presId="urn:microsoft.com/office/officeart/2005/8/layout/cycle7"/>
    <dgm:cxn modelId="{D064A8EE-3F3C-42F7-B114-473D5E2A8E2E}" type="presParOf" srcId="{7BB239AD-1FD7-41BC-ACF9-ED17C852C993}" destId="{5EDBD413-C3F1-4B0A-AC36-14478121B14D}" srcOrd="7" destOrd="0" presId="urn:microsoft.com/office/officeart/2005/8/layout/cycle7"/>
    <dgm:cxn modelId="{57050861-E6F6-4D12-BE8B-CCAA1877BB0E}" type="presParOf" srcId="{5EDBD413-C3F1-4B0A-AC36-14478121B14D}" destId="{AD73E761-757E-4BB0-BABA-A1400D1EE432}" srcOrd="0" destOrd="0" presId="urn:microsoft.com/office/officeart/2005/8/layout/cycle7"/>
    <dgm:cxn modelId="{22D4580A-20F3-44D5-BE20-B1FA58E1C1E3}" type="presParOf" srcId="{7BB239AD-1FD7-41BC-ACF9-ED17C852C993}" destId="{4D741ABA-1D36-4B8A-A2A1-1B35DFD113C3}" srcOrd="8" destOrd="0" presId="urn:microsoft.com/office/officeart/2005/8/layout/cycle7"/>
    <dgm:cxn modelId="{6CEBA6BB-52DA-4C4F-ADCE-4FF1D2A486FB}" type="presParOf" srcId="{7BB239AD-1FD7-41BC-ACF9-ED17C852C993}" destId="{7B1966F2-9D76-4FB9-8C78-F98488621FBE}" srcOrd="9" destOrd="0" presId="urn:microsoft.com/office/officeart/2005/8/layout/cycle7"/>
    <dgm:cxn modelId="{225CDA43-12AD-440D-8223-E6C9EA38E8E4}" type="presParOf" srcId="{7B1966F2-9D76-4FB9-8C78-F98488621FBE}" destId="{9336910E-8A43-45E5-B959-38A45E8FAD5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7C35A87-0F53-4757-A92D-0221496C9194}" type="doc">
      <dgm:prSet loTypeId="urn:microsoft.com/office/officeart/2005/8/layout/cycle7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25DBC93-287D-48DE-B063-620C3ADF0AF1}">
      <dgm:prSet phldrT="[Texte]" custT="1"/>
      <dgm:spPr/>
      <dgm:t>
        <a:bodyPr/>
        <a:lstStyle/>
        <a:p>
          <a:endParaRPr lang="fr-FR" sz="1200" b="1" dirty="0"/>
        </a:p>
      </dgm:t>
    </dgm:pt>
    <dgm:pt modelId="{E8399926-CB98-4F6F-8D94-B98E9B0EEC57}" type="parTrans" cxnId="{F0CD2FA2-5458-4667-978B-4556390901F5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BBCBE0C5-AFB1-4441-96DC-4EC75DD4A139}" type="sibTrans" cxnId="{F0CD2FA2-5458-4667-978B-4556390901F5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0E9C07CA-80B0-442B-B865-57A00AC5F4CB}">
      <dgm:prSet phldrT="[Texte]" custT="1"/>
      <dgm:spPr/>
      <dgm:t>
        <a:bodyPr/>
        <a:lstStyle/>
        <a:p>
          <a:r>
            <a:rPr lang="fr-FR" sz="1200" b="1" dirty="0" smtClean="0"/>
            <a:t>Qualité des prestations</a:t>
          </a:r>
          <a:endParaRPr lang="fr-FR" sz="1200" b="1" dirty="0"/>
        </a:p>
      </dgm:t>
    </dgm:pt>
    <dgm:pt modelId="{9116E987-178E-4A06-B747-76AE95A3B6EB}" type="parTrans" cxnId="{0558784D-4FC3-43BA-82EA-A4F1923CAEBA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510EF03-C6D6-46A9-8E42-EA8D9F144034}" type="sibTrans" cxnId="{0558784D-4FC3-43BA-82EA-A4F1923CAEBA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369FA85-9B56-403A-95DA-61E722F61C3B}">
      <dgm:prSet phldrT="[Texte]" custT="1"/>
      <dgm:spPr/>
      <dgm:t>
        <a:bodyPr/>
        <a:lstStyle/>
        <a:p>
          <a:endParaRPr lang="fr-FR" sz="1200" b="1" dirty="0"/>
        </a:p>
      </dgm:t>
    </dgm:pt>
    <dgm:pt modelId="{38427AB3-0EF1-4C56-B75F-63F46E488DBB}" type="parTrans" cxnId="{E3EF4E6E-9BAF-4F16-AA2E-06F56C2E05BB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27D67779-EE14-4543-A9AE-A75F3EA1AB14}" type="sibTrans" cxnId="{E3EF4E6E-9BAF-4F16-AA2E-06F56C2E05BB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6C2BA489-35D9-4B82-AF35-895F2FD694F1}">
      <dgm:prSet phldrT="[Texte]" custT="1"/>
      <dgm:spPr/>
      <dgm:t>
        <a:bodyPr/>
        <a:lstStyle/>
        <a:p>
          <a:endParaRPr lang="fr-FR" sz="1200" b="1" dirty="0"/>
        </a:p>
      </dgm:t>
    </dgm:pt>
    <dgm:pt modelId="{EBC66412-A8C5-433A-BBC2-B94A55B772EE}" type="parTrans" cxnId="{D1C57578-6B16-4B71-82EA-D6EE6FA3B128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6F7A8ED-151E-424B-8F07-4B778F4E42A6}" type="sibTrans" cxnId="{D1C57578-6B16-4B71-82EA-D6EE6FA3B128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CF9873F3-77F8-43CC-8DE8-BBF92B3720B2}">
      <dgm:prSet phldrT="[Texte]" custT="1"/>
      <dgm:spPr/>
      <dgm:t>
        <a:bodyPr/>
        <a:lstStyle/>
        <a:p>
          <a:endParaRPr lang="fr-FR" sz="1200" b="1" dirty="0"/>
        </a:p>
      </dgm:t>
    </dgm:pt>
    <dgm:pt modelId="{8B1DEE30-1935-4F43-A885-18CEFEEC242A}" type="parTrans" cxnId="{06C77AFD-6BCB-4721-8572-2778BE621782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EC8AED08-2ED7-4035-B781-D28512A34802}" type="sibTrans" cxnId="{06C77AFD-6BCB-4721-8572-2778BE621782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BB239AD-1FD7-41BC-ACF9-ED17C852C993}" type="pres">
      <dgm:prSet presAssocID="{57C35A87-0F53-4757-A92D-0221496C91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B40B7F6-5070-4413-A116-6202F062482E}" type="pres">
      <dgm:prSet presAssocID="{B25DBC93-287D-48DE-B063-620C3ADF0A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FB4085-6561-4FF0-8F1B-82394E4986CD}" type="pres">
      <dgm:prSet presAssocID="{BBCBE0C5-AFB1-4441-96DC-4EC75DD4A139}" presName="sibTrans" presStyleLbl="sibTrans2D1" presStyleIdx="0" presStyleCnt="5"/>
      <dgm:spPr/>
      <dgm:t>
        <a:bodyPr/>
        <a:lstStyle/>
        <a:p>
          <a:endParaRPr lang="fr-FR"/>
        </a:p>
      </dgm:t>
    </dgm:pt>
    <dgm:pt modelId="{E9DC8E76-29F2-4E60-8A25-D1E23179409E}" type="pres">
      <dgm:prSet presAssocID="{BBCBE0C5-AFB1-4441-96DC-4EC75DD4A139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26B1749C-5FD1-4019-AC51-C120BD0F0063}" type="pres">
      <dgm:prSet presAssocID="{0E9C07CA-80B0-442B-B865-57A00AC5F4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CB4BF8-6BC4-491F-B6E0-7E5C0AD9D088}" type="pres">
      <dgm:prSet presAssocID="{7510EF03-C6D6-46A9-8E42-EA8D9F14403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46B338CF-7982-4BA5-959A-9057B00C85DC}" type="pres">
      <dgm:prSet presAssocID="{7510EF03-C6D6-46A9-8E42-EA8D9F14403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35EAA674-3FBD-4E41-9C5A-63F3C3CB8CBF}" type="pres">
      <dgm:prSet presAssocID="{D369FA85-9B56-403A-95DA-61E722F61C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04FCBA-0725-47A6-ACF3-217048DD43FC}" type="pres">
      <dgm:prSet presAssocID="{27D67779-EE14-4543-A9AE-A75F3EA1AB1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E26FC154-DAE3-42A1-B173-510274E6BB5B}" type="pres">
      <dgm:prSet presAssocID="{27D67779-EE14-4543-A9AE-A75F3EA1AB14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CADCB6A9-50DC-428C-8CB9-0036BB572205}" type="pres">
      <dgm:prSet presAssocID="{CF9873F3-77F8-43CC-8DE8-BBF92B3720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DBD413-C3F1-4B0A-AC36-14478121B14D}" type="pres">
      <dgm:prSet presAssocID="{EC8AED08-2ED7-4035-B781-D28512A34802}" presName="sibTrans" presStyleLbl="sibTrans2D1" presStyleIdx="3" presStyleCnt="5"/>
      <dgm:spPr/>
      <dgm:t>
        <a:bodyPr/>
        <a:lstStyle/>
        <a:p>
          <a:endParaRPr lang="fr-FR"/>
        </a:p>
      </dgm:t>
    </dgm:pt>
    <dgm:pt modelId="{AD73E761-757E-4BB0-BABA-A1400D1EE432}" type="pres">
      <dgm:prSet presAssocID="{EC8AED08-2ED7-4035-B781-D28512A34802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4D741ABA-1D36-4B8A-A2A1-1B35DFD113C3}" type="pres">
      <dgm:prSet presAssocID="{6C2BA489-35D9-4B82-AF35-895F2FD694F1}" presName="node" presStyleLbl="node1" presStyleIdx="4" presStyleCnt="5" custScaleX="979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1966F2-9D76-4FB9-8C78-F98488621FBE}" type="pres">
      <dgm:prSet presAssocID="{D6F7A8ED-151E-424B-8F07-4B778F4E42A6}" presName="sibTrans" presStyleLbl="sibTrans2D1" presStyleIdx="4" presStyleCnt="5"/>
      <dgm:spPr/>
      <dgm:t>
        <a:bodyPr/>
        <a:lstStyle/>
        <a:p>
          <a:endParaRPr lang="fr-FR"/>
        </a:p>
      </dgm:t>
    </dgm:pt>
    <dgm:pt modelId="{9336910E-8A43-45E5-B959-38A45E8FAD5B}" type="pres">
      <dgm:prSet presAssocID="{D6F7A8ED-151E-424B-8F07-4B778F4E42A6}" presName="connectorText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7C27EFAE-CC14-4F97-803C-C5ABBCB73D28}" type="presOf" srcId="{CF9873F3-77F8-43CC-8DE8-BBF92B3720B2}" destId="{CADCB6A9-50DC-428C-8CB9-0036BB572205}" srcOrd="0" destOrd="0" presId="urn:microsoft.com/office/officeart/2005/8/layout/cycle7"/>
    <dgm:cxn modelId="{F0CD2FA2-5458-4667-978B-4556390901F5}" srcId="{57C35A87-0F53-4757-A92D-0221496C9194}" destId="{B25DBC93-287D-48DE-B063-620C3ADF0AF1}" srcOrd="0" destOrd="0" parTransId="{E8399926-CB98-4F6F-8D94-B98E9B0EEC57}" sibTransId="{BBCBE0C5-AFB1-4441-96DC-4EC75DD4A139}"/>
    <dgm:cxn modelId="{28D5D085-5EBD-40D3-8BDF-4E8D8C515460}" type="presOf" srcId="{7510EF03-C6D6-46A9-8E42-EA8D9F144034}" destId="{14CB4BF8-6BC4-491F-B6E0-7E5C0AD9D088}" srcOrd="0" destOrd="0" presId="urn:microsoft.com/office/officeart/2005/8/layout/cycle7"/>
    <dgm:cxn modelId="{EC26B132-C2A6-4E7D-9AAC-1EFA7AB30270}" type="presOf" srcId="{BBCBE0C5-AFB1-4441-96DC-4EC75DD4A139}" destId="{6FFB4085-6561-4FF0-8F1B-82394E4986CD}" srcOrd="0" destOrd="0" presId="urn:microsoft.com/office/officeart/2005/8/layout/cycle7"/>
    <dgm:cxn modelId="{E3EF4E6E-9BAF-4F16-AA2E-06F56C2E05BB}" srcId="{57C35A87-0F53-4757-A92D-0221496C9194}" destId="{D369FA85-9B56-403A-95DA-61E722F61C3B}" srcOrd="2" destOrd="0" parTransId="{38427AB3-0EF1-4C56-B75F-63F46E488DBB}" sibTransId="{27D67779-EE14-4543-A9AE-A75F3EA1AB14}"/>
    <dgm:cxn modelId="{24754A4C-3354-4F90-8903-C56DEBA7C5ED}" type="presOf" srcId="{D6F7A8ED-151E-424B-8F07-4B778F4E42A6}" destId="{7B1966F2-9D76-4FB9-8C78-F98488621FBE}" srcOrd="0" destOrd="0" presId="urn:microsoft.com/office/officeart/2005/8/layout/cycle7"/>
    <dgm:cxn modelId="{D11783C1-0547-4B5C-A478-A644090828CA}" type="presOf" srcId="{EC8AED08-2ED7-4035-B781-D28512A34802}" destId="{5EDBD413-C3F1-4B0A-AC36-14478121B14D}" srcOrd="0" destOrd="0" presId="urn:microsoft.com/office/officeart/2005/8/layout/cycle7"/>
    <dgm:cxn modelId="{F00DEFC1-1295-45B1-A7A3-E980DEAC3011}" type="presOf" srcId="{D6F7A8ED-151E-424B-8F07-4B778F4E42A6}" destId="{9336910E-8A43-45E5-B959-38A45E8FAD5B}" srcOrd="1" destOrd="0" presId="urn:microsoft.com/office/officeart/2005/8/layout/cycle7"/>
    <dgm:cxn modelId="{7B0FFA4B-3D06-4D7B-A8FD-02D7148B2C42}" type="presOf" srcId="{EC8AED08-2ED7-4035-B781-D28512A34802}" destId="{AD73E761-757E-4BB0-BABA-A1400D1EE432}" srcOrd="1" destOrd="0" presId="urn:microsoft.com/office/officeart/2005/8/layout/cycle7"/>
    <dgm:cxn modelId="{D1C57578-6B16-4B71-82EA-D6EE6FA3B128}" srcId="{57C35A87-0F53-4757-A92D-0221496C9194}" destId="{6C2BA489-35D9-4B82-AF35-895F2FD694F1}" srcOrd="4" destOrd="0" parTransId="{EBC66412-A8C5-433A-BBC2-B94A55B772EE}" sibTransId="{D6F7A8ED-151E-424B-8F07-4B778F4E42A6}"/>
    <dgm:cxn modelId="{B10A415B-5253-4405-BBA1-2A2070FF730C}" type="presOf" srcId="{BBCBE0C5-AFB1-4441-96DC-4EC75DD4A139}" destId="{E9DC8E76-29F2-4E60-8A25-D1E23179409E}" srcOrd="1" destOrd="0" presId="urn:microsoft.com/office/officeart/2005/8/layout/cycle7"/>
    <dgm:cxn modelId="{E57D6024-4C08-450D-A096-7570D57A5F40}" type="presOf" srcId="{B25DBC93-287D-48DE-B063-620C3ADF0AF1}" destId="{7B40B7F6-5070-4413-A116-6202F062482E}" srcOrd="0" destOrd="0" presId="urn:microsoft.com/office/officeart/2005/8/layout/cycle7"/>
    <dgm:cxn modelId="{60084C7E-17FE-4B7D-84C7-17E57B989E06}" type="presOf" srcId="{27D67779-EE14-4543-A9AE-A75F3EA1AB14}" destId="{E26FC154-DAE3-42A1-B173-510274E6BB5B}" srcOrd="1" destOrd="0" presId="urn:microsoft.com/office/officeart/2005/8/layout/cycle7"/>
    <dgm:cxn modelId="{06C77AFD-6BCB-4721-8572-2778BE621782}" srcId="{57C35A87-0F53-4757-A92D-0221496C9194}" destId="{CF9873F3-77F8-43CC-8DE8-BBF92B3720B2}" srcOrd="3" destOrd="0" parTransId="{8B1DEE30-1935-4F43-A885-18CEFEEC242A}" sibTransId="{EC8AED08-2ED7-4035-B781-D28512A34802}"/>
    <dgm:cxn modelId="{C14275C7-F9E0-408F-AF91-018CA08054D6}" type="presOf" srcId="{7510EF03-C6D6-46A9-8E42-EA8D9F144034}" destId="{46B338CF-7982-4BA5-959A-9057B00C85DC}" srcOrd="1" destOrd="0" presId="urn:microsoft.com/office/officeart/2005/8/layout/cycle7"/>
    <dgm:cxn modelId="{D78C2091-B085-4F01-A68A-B7308710E650}" type="presOf" srcId="{6C2BA489-35D9-4B82-AF35-895F2FD694F1}" destId="{4D741ABA-1D36-4B8A-A2A1-1B35DFD113C3}" srcOrd="0" destOrd="0" presId="urn:microsoft.com/office/officeart/2005/8/layout/cycle7"/>
    <dgm:cxn modelId="{0558784D-4FC3-43BA-82EA-A4F1923CAEBA}" srcId="{57C35A87-0F53-4757-A92D-0221496C9194}" destId="{0E9C07CA-80B0-442B-B865-57A00AC5F4CB}" srcOrd="1" destOrd="0" parTransId="{9116E987-178E-4A06-B747-76AE95A3B6EB}" sibTransId="{7510EF03-C6D6-46A9-8E42-EA8D9F144034}"/>
    <dgm:cxn modelId="{D2409441-3906-4E3E-92FA-75CCE7289F41}" type="presOf" srcId="{D369FA85-9B56-403A-95DA-61E722F61C3B}" destId="{35EAA674-3FBD-4E41-9C5A-63F3C3CB8CBF}" srcOrd="0" destOrd="0" presId="urn:microsoft.com/office/officeart/2005/8/layout/cycle7"/>
    <dgm:cxn modelId="{526B4484-26E6-4DCE-8217-7C6D3D6648FE}" type="presOf" srcId="{0E9C07CA-80B0-442B-B865-57A00AC5F4CB}" destId="{26B1749C-5FD1-4019-AC51-C120BD0F0063}" srcOrd="0" destOrd="0" presId="urn:microsoft.com/office/officeart/2005/8/layout/cycle7"/>
    <dgm:cxn modelId="{0DBE0C12-EAFC-47BC-A68E-9238F2EE7012}" type="presOf" srcId="{27D67779-EE14-4543-A9AE-A75F3EA1AB14}" destId="{BE04FCBA-0725-47A6-ACF3-217048DD43FC}" srcOrd="0" destOrd="0" presId="urn:microsoft.com/office/officeart/2005/8/layout/cycle7"/>
    <dgm:cxn modelId="{80663BEC-66C3-44EA-9121-FA98895669B0}" type="presOf" srcId="{57C35A87-0F53-4757-A92D-0221496C9194}" destId="{7BB239AD-1FD7-41BC-ACF9-ED17C852C993}" srcOrd="0" destOrd="0" presId="urn:microsoft.com/office/officeart/2005/8/layout/cycle7"/>
    <dgm:cxn modelId="{B39329D5-0499-414E-B3A1-8135A8B59F79}" type="presParOf" srcId="{7BB239AD-1FD7-41BC-ACF9-ED17C852C993}" destId="{7B40B7F6-5070-4413-A116-6202F062482E}" srcOrd="0" destOrd="0" presId="urn:microsoft.com/office/officeart/2005/8/layout/cycle7"/>
    <dgm:cxn modelId="{9DD5A79E-25BA-455E-9486-B77AC90C4A08}" type="presParOf" srcId="{7BB239AD-1FD7-41BC-ACF9-ED17C852C993}" destId="{6FFB4085-6561-4FF0-8F1B-82394E4986CD}" srcOrd="1" destOrd="0" presId="urn:microsoft.com/office/officeart/2005/8/layout/cycle7"/>
    <dgm:cxn modelId="{D7FFFC40-3E4B-4D6A-B873-A4D0F91A602A}" type="presParOf" srcId="{6FFB4085-6561-4FF0-8F1B-82394E4986CD}" destId="{E9DC8E76-29F2-4E60-8A25-D1E23179409E}" srcOrd="0" destOrd="0" presId="urn:microsoft.com/office/officeart/2005/8/layout/cycle7"/>
    <dgm:cxn modelId="{5407CE1E-61A9-434D-ABBB-9974AA322206}" type="presParOf" srcId="{7BB239AD-1FD7-41BC-ACF9-ED17C852C993}" destId="{26B1749C-5FD1-4019-AC51-C120BD0F0063}" srcOrd="2" destOrd="0" presId="urn:microsoft.com/office/officeart/2005/8/layout/cycle7"/>
    <dgm:cxn modelId="{6696662C-A100-44CC-AFC2-BC3E19BFF1C5}" type="presParOf" srcId="{7BB239AD-1FD7-41BC-ACF9-ED17C852C993}" destId="{14CB4BF8-6BC4-491F-B6E0-7E5C0AD9D088}" srcOrd="3" destOrd="0" presId="urn:microsoft.com/office/officeart/2005/8/layout/cycle7"/>
    <dgm:cxn modelId="{48C83D88-651B-4B12-BCA8-ECF517FCEDFB}" type="presParOf" srcId="{14CB4BF8-6BC4-491F-B6E0-7E5C0AD9D088}" destId="{46B338CF-7982-4BA5-959A-9057B00C85DC}" srcOrd="0" destOrd="0" presId="urn:microsoft.com/office/officeart/2005/8/layout/cycle7"/>
    <dgm:cxn modelId="{618EE643-F99C-4AF9-910F-2014088F9FC2}" type="presParOf" srcId="{7BB239AD-1FD7-41BC-ACF9-ED17C852C993}" destId="{35EAA674-3FBD-4E41-9C5A-63F3C3CB8CBF}" srcOrd="4" destOrd="0" presId="urn:microsoft.com/office/officeart/2005/8/layout/cycle7"/>
    <dgm:cxn modelId="{CA8B19E5-1618-4916-A9B5-82F85855F22B}" type="presParOf" srcId="{7BB239AD-1FD7-41BC-ACF9-ED17C852C993}" destId="{BE04FCBA-0725-47A6-ACF3-217048DD43FC}" srcOrd="5" destOrd="0" presId="urn:microsoft.com/office/officeart/2005/8/layout/cycle7"/>
    <dgm:cxn modelId="{39BAB7BB-B63B-4F34-91FB-BB6DCD7D5D73}" type="presParOf" srcId="{BE04FCBA-0725-47A6-ACF3-217048DD43FC}" destId="{E26FC154-DAE3-42A1-B173-510274E6BB5B}" srcOrd="0" destOrd="0" presId="urn:microsoft.com/office/officeart/2005/8/layout/cycle7"/>
    <dgm:cxn modelId="{26F2A10C-FB5D-4DE4-A8E6-7346418985EF}" type="presParOf" srcId="{7BB239AD-1FD7-41BC-ACF9-ED17C852C993}" destId="{CADCB6A9-50DC-428C-8CB9-0036BB572205}" srcOrd="6" destOrd="0" presId="urn:microsoft.com/office/officeart/2005/8/layout/cycle7"/>
    <dgm:cxn modelId="{1870FC12-140C-4DF3-880F-8582644EBBC0}" type="presParOf" srcId="{7BB239AD-1FD7-41BC-ACF9-ED17C852C993}" destId="{5EDBD413-C3F1-4B0A-AC36-14478121B14D}" srcOrd="7" destOrd="0" presId="urn:microsoft.com/office/officeart/2005/8/layout/cycle7"/>
    <dgm:cxn modelId="{15680D5D-CB7B-4335-ABF1-D1289BD4026B}" type="presParOf" srcId="{5EDBD413-C3F1-4B0A-AC36-14478121B14D}" destId="{AD73E761-757E-4BB0-BABA-A1400D1EE432}" srcOrd="0" destOrd="0" presId="urn:microsoft.com/office/officeart/2005/8/layout/cycle7"/>
    <dgm:cxn modelId="{920CDCCF-9AEA-4821-BC7B-7C945A672FA0}" type="presParOf" srcId="{7BB239AD-1FD7-41BC-ACF9-ED17C852C993}" destId="{4D741ABA-1D36-4B8A-A2A1-1B35DFD113C3}" srcOrd="8" destOrd="0" presId="urn:microsoft.com/office/officeart/2005/8/layout/cycle7"/>
    <dgm:cxn modelId="{76E8FF5B-30BD-4BD5-A9B5-4C6238BDE39C}" type="presParOf" srcId="{7BB239AD-1FD7-41BC-ACF9-ED17C852C993}" destId="{7B1966F2-9D76-4FB9-8C78-F98488621FBE}" srcOrd="9" destOrd="0" presId="urn:microsoft.com/office/officeart/2005/8/layout/cycle7"/>
    <dgm:cxn modelId="{359BCDEC-459E-4D24-9AC9-C1B2B7A3A84B}" type="presParOf" srcId="{7B1966F2-9D76-4FB9-8C78-F98488621FBE}" destId="{9336910E-8A43-45E5-B959-38A45E8FAD5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7C35A87-0F53-4757-A92D-0221496C9194}" type="doc">
      <dgm:prSet loTypeId="urn:microsoft.com/office/officeart/2005/8/layout/cycle7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25DBC93-287D-48DE-B063-620C3ADF0AF1}">
      <dgm:prSet phldrT="[Texte]" custT="1"/>
      <dgm:spPr/>
      <dgm:t>
        <a:bodyPr/>
        <a:lstStyle/>
        <a:p>
          <a:r>
            <a:rPr lang="fr-FR" sz="1200" b="1" dirty="0" smtClean="0"/>
            <a:t>Qualité des équipements</a:t>
          </a:r>
          <a:endParaRPr lang="fr-FR" sz="1200" b="1" dirty="0"/>
        </a:p>
      </dgm:t>
    </dgm:pt>
    <dgm:pt modelId="{E8399926-CB98-4F6F-8D94-B98E9B0EEC57}" type="parTrans" cxnId="{F0CD2FA2-5458-4667-978B-4556390901F5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BBCBE0C5-AFB1-4441-96DC-4EC75DD4A139}" type="sibTrans" cxnId="{F0CD2FA2-5458-4667-978B-4556390901F5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0E9C07CA-80B0-442B-B865-57A00AC5F4CB}">
      <dgm:prSet phldrT="[Texte]" custT="1"/>
      <dgm:spPr/>
      <dgm:t>
        <a:bodyPr/>
        <a:lstStyle/>
        <a:p>
          <a:r>
            <a:rPr lang="fr-FR" sz="1200" b="1" dirty="0" smtClean="0"/>
            <a:t>Qualité des prestations</a:t>
          </a:r>
          <a:endParaRPr lang="fr-FR" sz="1200" b="1" dirty="0"/>
        </a:p>
      </dgm:t>
    </dgm:pt>
    <dgm:pt modelId="{9116E987-178E-4A06-B747-76AE95A3B6EB}" type="parTrans" cxnId="{0558784D-4FC3-43BA-82EA-A4F1923CAEBA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510EF03-C6D6-46A9-8E42-EA8D9F144034}" type="sibTrans" cxnId="{0558784D-4FC3-43BA-82EA-A4F1923CAEBA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369FA85-9B56-403A-95DA-61E722F61C3B}">
      <dgm:prSet phldrT="[Texte]" custT="1"/>
      <dgm:spPr/>
      <dgm:t>
        <a:bodyPr/>
        <a:lstStyle/>
        <a:p>
          <a:r>
            <a:rPr lang="fr-FR" sz="1200" b="1" dirty="0" smtClean="0"/>
            <a:t>Qualité</a:t>
          </a:r>
        </a:p>
        <a:p>
          <a:r>
            <a:rPr lang="fr-FR" sz="1200" b="1" dirty="0" smtClean="0"/>
            <a:t>d’installation</a:t>
          </a:r>
          <a:endParaRPr lang="fr-FR" sz="1200" b="1" dirty="0"/>
        </a:p>
      </dgm:t>
    </dgm:pt>
    <dgm:pt modelId="{38427AB3-0EF1-4C56-B75F-63F46E488DBB}" type="parTrans" cxnId="{E3EF4E6E-9BAF-4F16-AA2E-06F56C2E05BB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27D67779-EE14-4543-A9AE-A75F3EA1AB14}" type="sibTrans" cxnId="{E3EF4E6E-9BAF-4F16-AA2E-06F56C2E05BB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6C2BA489-35D9-4B82-AF35-895F2FD694F1}">
      <dgm:prSet phldrT="[Texte]" custT="1"/>
      <dgm:spPr/>
      <dgm:t>
        <a:bodyPr/>
        <a:lstStyle/>
        <a:p>
          <a:r>
            <a:rPr lang="fr-FR" sz="1200" b="1" dirty="0" smtClean="0"/>
            <a:t>Garanties</a:t>
          </a:r>
        </a:p>
        <a:p>
          <a:r>
            <a:rPr lang="fr-FR" sz="1200" b="1" dirty="0" smtClean="0"/>
            <a:t>&amp;</a:t>
          </a:r>
        </a:p>
        <a:p>
          <a:r>
            <a:rPr lang="fr-FR" sz="1200" b="1" dirty="0" smtClean="0"/>
            <a:t>SAV</a:t>
          </a:r>
          <a:endParaRPr lang="fr-FR" sz="1200" b="1" dirty="0"/>
        </a:p>
      </dgm:t>
    </dgm:pt>
    <dgm:pt modelId="{EBC66412-A8C5-433A-BBC2-B94A55B772EE}" type="parTrans" cxnId="{D1C57578-6B16-4B71-82EA-D6EE6FA3B128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6F7A8ED-151E-424B-8F07-4B778F4E42A6}" type="sibTrans" cxnId="{D1C57578-6B16-4B71-82EA-D6EE6FA3B128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CF9873F3-77F8-43CC-8DE8-BBF92B3720B2}">
      <dgm:prSet phldrT="[Texte]" custT="1"/>
      <dgm:spPr/>
      <dgm:t>
        <a:bodyPr/>
        <a:lstStyle/>
        <a:p>
          <a:r>
            <a:rPr lang="fr-FR" sz="1200" b="1" dirty="0" smtClean="0"/>
            <a:t>Conformité </a:t>
          </a:r>
        </a:p>
        <a:p>
          <a:r>
            <a:rPr lang="fr-FR" sz="1200" b="1" dirty="0" smtClean="0"/>
            <a:t>&amp;</a:t>
          </a:r>
        </a:p>
        <a:p>
          <a:r>
            <a:rPr lang="fr-FR" sz="1200" b="1" dirty="0" smtClean="0"/>
            <a:t>Standards</a:t>
          </a:r>
          <a:endParaRPr lang="fr-FR" sz="1200" b="1" dirty="0"/>
        </a:p>
      </dgm:t>
    </dgm:pt>
    <dgm:pt modelId="{8B1DEE30-1935-4F43-A885-18CEFEEC242A}" type="parTrans" cxnId="{06C77AFD-6BCB-4721-8572-2778BE621782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EC8AED08-2ED7-4035-B781-D28512A34802}" type="sibTrans" cxnId="{06C77AFD-6BCB-4721-8572-2778BE621782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BB239AD-1FD7-41BC-ACF9-ED17C852C993}" type="pres">
      <dgm:prSet presAssocID="{57C35A87-0F53-4757-A92D-0221496C91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B40B7F6-5070-4413-A116-6202F062482E}" type="pres">
      <dgm:prSet presAssocID="{B25DBC93-287D-48DE-B063-620C3ADF0A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FB4085-6561-4FF0-8F1B-82394E4986CD}" type="pres">
      <dgm:prSet presAssocID="{BBCBE0C5-AFB1-4441-96DC-4EC75DD4A139}" presName="sibTrans" presStyleLbl="sibTrans2D1" presStyleIdx="0" presStyleCnt="5"/>
      <dgm:spPr/>
      <dgm:t>
        <a:bodyPr/>
        <a:lstStyle/>
        <a:p>
          <a:endParaRPr lang="fr-FR"/>
        </a:p>
      </dgm:t>
    </dgm:pt>
    <dgm:pt modelId="{E9DC8E76-29F2-4E60-8A25-D1E23179409E}" type="pres">
      <dgm:prSet presAssocID="{BBCBE0C5-AFB1-4441-96DC-4EC75DD4A139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26B1749C-5FD1-4019-AC51-C120BD0F0063}" type="pres">
      <dgm:prSet presAssocID="{0E9C07CA-80B0-442B-B865-57A00AC5F4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CB4BF8-6BC4-491F-B6E0-7E5C0AD9D088}" type="pres">
      <dgm:prSet presAssocID="{7510EF03-C6D6-46A9-8E42-EA8D9F14403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46B338CF-7982-4BA5-959A-9057B00C85DC}" type="pres">
      <dgm:prSet presAssocID="{7510EF03-C6D6-46A9-8E42-EA8D9F14403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35EAA674-3FBD-4E41-9C5A-63F3C3CB8CBF}" type="pres">
      <dgm:prSet presAssocID="{D369FA85-9B56-403A-95DA-61E722F61C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04FCBA-0725-47A6-ACF3-217048DD43FC}" type="pres">
      <dgm:prSet presAssocID="{27D67779-EE14-4543-A9AE-A75F3EA1AB1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E26FC154-DAE3-42A1-B173-510274E6BB5B}" type="pres">
      <dgm:prSet presAssocID="{27D67779-EE14-4543-A9AE-A75F3EA1AB14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CADCB6A9-50DC-428C-8CB9-0036BB572205}" type="pres">
      <dgm:prSet presAssocID="{CF9873F3-77F8-43CC-8DE8-BBF92B3720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DBD413-C3F1-4B0A-AC36-14478121B14D}" type="pres">
      <dgm:prSet presAssocID="{EC8AED08-2ED7-4035-B781-D28512A34802}" presName="sibTrans" presStyleLbl="sibTrans2D1" presStyleIdx="3" presStyleCnt="5"/>
      <dgm:spPr/>
      <dgm:t>
        <a:bodyPr/>
        <a:lstStyle/>
        <a:p>
          <a:endParaRPr lang="fr-FR"/>
        </a:p>
      </dgm:t>
    </dgm:pt>
    <dgm:pt modelId="{AD73E761-757E-4BB0-BABA-A1400D1EE432}" type="pres">
      <dgm:prSet presAssocID="{EC8AED08-2ED7-4035-B781-D28512A34802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4D741ABA-1D36-4B8A-A2A1-1B35DFD113C3}" type="pres">
      <dgm:prSet presAssocID="{6C2BA489-35D9-4B82-AF35-895F2FD694F1}" presName="node" presStyleLbl="node1" presStyleIdx="4" presStyleCnt="5" custScaleX="979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1966F2-9D76-4FB9-8C78-F98488621FBE}" type="pres">
      <dgm:prSet presAssocID="{D6F7A8ED-151E-424B-8F07-4B778F4E42A6}" presName="sibTrans" presStyleLbl="sibTrans2D1" presStyleIdx="4" presStyleCnt="5"/>
      <dgm:spPr/>
      <dgm:t>
        <a:bodyPr/>
        <a:lstStyle/>
        <a:p>
          <a:endParaRPr lang="fr-FR"/>
        </a:p>
      </dgm:t>
    </dgm:pt>
    <dgm:pt modelId="{9336910E-8A43-45E5-B959-38A45E8FAD5B}" type="pres">
      <dgm:prSet presAssocID="{D6F7A8ED-151E-424B-8F07-4B778F4E42A6}" presName="connectorText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390425CC-1199-4DC0-8F0B-0650F6E40106}" type="presOf" srcId="{7510EF03-C6D6-46A9-8E42-EA8D9F144034}" destId="{14CB4BF8-6BC4-491F-B6E0-7E5C0AD9D088}" srcOrd="0" destOrd="0" presId="urn:microsoft.com/office/officeart/2005/8/layout/cycle7"/>
    <dgm:cxn modelId="{F0CD2FA2-5458-4667-978B-4556390901F5}" srcId="{57C35A87-0F53-4757-A92D-0221496C9194}" destId="{B25DBC93-287D-48DE-B063-620C3ADF0AF1}" srcOrd="0" destOrd="0" parTransId="{E8399926-CB98-4F6F-8D94-B98E9B0EEC57}" sibTransId="{BBCBE0C5-AFB1-4441-96DC-4EC75DD4A139}"/>
    <dgm:cxn modelId="{1DF17BF8-EA49-4ABE-A864-517DF171ED57}" type="presOf" srcId="{CF9873F3-77F8-43CC-8DE8-BBF92B3720B2}" destId="{CADCB6A9-50DC-428C-8CB9-0036BB572205}" srcOrd="0" destOrd="0" presId="urn:microsoft.com/office/officeart/2005/8/layout/cycle7"/>
    <dgm:cxn modelId="{356095A6-0105-4AD6-A5F0-9994FB714194}" type="presOf" srcId="{0E9C07CA-80B0-442B-B865-57A00AC5F4CB}" destId="{26B1749C-5FD1-4019-AC51-C120BD0F0063}" srcOrd="0" destOrd="0" presId="urn:microsoft.com/office/officeart/2005/8/layout/cycle7"/>
    <dgm:cxn modelId="{E3EF4E6E-9BAF-4F16-AA2E-06F56C2E05BB}" srcId="{57C35A87-0F53-4757-A92D-0221496C9194}" destId="{D369FA85-9B56-403A-95DA-61E722F61C3B}" srcOrd="2" destOrd="0" parTransId="{38427AB3-0EF1-4C56-B75F-63F46E488DBB}" sibTransId="{27D67779-EE14-4543-A9AE-A75F3EA1AB14}"/>
    <dgm:cxn modelId="{39E4D430-97A2-4620-A723-6606B052D38F}" type="presOf" srcId="{D6F7A8ED-151E-424B-8F07-4B778F4E42A6}" destId="{7B1966F2-9D76-4FB9-8C78-F98488621FBE}" srcOrd="0" destOrd="0" presId="urn:microsoft.com/office/officeart/2005/8/layout/cycle7"/>
    <dgm:cxn modelId="{85F1C9E2-A583-473F-9401-83D1F313009D}" type="presOf" srcId="{EC8AED08-2ED7-4035-B781-D28512A34802}" destId="{AD73E761-757E-4BB0-BABA-A1400D1EE432}" srcOrd="1" destOrd="0" presId="urn:microsoft.com/office/officeart/2005/8/layout/cycle7"/>
    <dgm:cxn modelId="{881AA60C-565C-43E7-A511-D79EE56F4CB8}" type="presOf" srcId="{6C2BA489-35D9-4B82-AF35-895F2FD694F1}" destId="{4D741ABA-1D36-4B8A-A2A1-1B35DFD113C3}" srcOrd="0" destOrd="0" presId="urn:microsoft.com/office/officeart/2005/8/layout/cycle7"/>
    <dgm:cxn modelId="{D8B82B1E-0D46-4227-B547-55AD8C766748}" type="presOf" srcId="{57C35A87-0F53-4757-A92D-0221496C9194}" destId="{7BB239AD-1FD7-41BC-ACF9-ED17C852C993}" srcOrd="0" destOrd="0" presId="urn:microsoft.com/office/officeart/2005/8/layout/cycle7"/>
    <dgm:cxn modelId="{0757F519-44C9-4C03-8543-6B1B7AED0997}" type="presOf" srcId="{EC8AED08-2ED7-4035-B781-D28512A34802}" destId="{5EDBD413-C3F1-4B0A-AC36-14478121B14D}" srcOrd="0" destOrd="0" presId="urn:microsoft.com/office/officeart/2005/8/layout/cycle7"/>
    <dgm:cxn modelId="{B08018E5-0D5D-475C-AB30-6D1047480CDF}" type="presOf" srcId="{27D67779-EE14-4543-A9AE-A75F3EA1AB14}" destId="{E26FC154-DAE3-42A1-B173-510274E6BB5B}" srcOrd="1" destOrd="0" presId="urn:microsoft.com/office/officeart/2005/8/layout/cycle7"/>
    <dgm:cxn modelId="{B24E5576-15F8-4851-BC5C-CE43A170C2B4}" type="presOf" srcId="{BBCBE0C5-AFB1-4441-96DC-4EC75DD4A139}" destId="{6FFB4085-6561-4FF0-8F1B-82394E4986CD}" srcOrd="0" destOrd="0" presId="urn:microsoft.com/office/officeart/2005/8/layout/cycle7"/>
    <dgm:cxn modelId="{BD1AD1B2-1082-4F45-8DAB-A3363735D9EE}" type="presOf" srcId="{27D67779-EE14-4543-A9AE-A75F3EA1AB14}" destId="{BE04FCBA-0725-47A6-ACF3-217048DD43FC}" srcOrd="0" destOrd="0" presId="urn:microsoft.com/office/officeart/2005/8/layout/cycle7"/>
    <dgm:cxn modelId="{D1C57578-6B16-4B71-82EA-D6EE6FA3B128}" srcId="{57C35A87-0F53-4757-A92D-0221496C9194}" destId="{6C2BA489-35D9-4B82-AF35-895F2FD694F1}" srcOrd="4" destOrd="0" parTransId="{EBC66412-A8C5-433A-BBC2-B94A55B772EE}" sibTransId="{D6F7A8ED-151E-424B-8F07-4B778F4E42A6}"/>
    <dgm:cxn modelId="{06C77AFD-6BCB-4721-8572-2778BE621782}" srcId="{57C35A87-0F53-4757-A92D-0221496C9194}" destId="{CF9873F3-77F8-43CC-8DE8-BBF92B3720B2}" srcOrd="3" destOrd="0" parTransId="{8B1DEE30-1935-4F43-A885-18CEFEEC242A}" sibTransId="{EC8AED08-2ED7-4035-B781-D28512A34802}"/>
    <dgm:cxn modelId="{4F62BD1C-632B-4B45-AFFF-D19E35ADA219}" type="presOf" srcId="{B25DBC93-287D-48DE-B063-620C3ADF0AF1}" destId="{7B40B7F6-5070-4413-A116-6202F062482E}" srcOrd="0" destOrd="0" presId="urn:microsoft.com/office/officeart/2005/8/layout/cycle7"/>
    <dgm:cxn modelId="{DE5C7C3B-EFAB-4F7D-9C20-10078E750DD6}" type="presOf" srcId="{D6F7A8ED-151E-424B-8F07-4B778F4E42A6}" destId="{9336910E-8A43-45E5-B959-38A45E8FAD5B}" srcOrd="1" destOrd="0" presId="urn:microsoft.com/office/officeart/2005/8/layout/cycle7"/>
    <dgm:cxn modelId="{0558784D-4FC3-43BA-82EA-A4F1923CAEBA}" srcId="{57C35A87-0F53-4757-A92D-0221496C9194}" destId="{0E9C07CA-80B0-442B-B865-57A00AC5F4CB}" srcOrd="1" destOrd="0" parTransId="{9116E987-178E-4A06-B747-76AE95A3B6EB}" sibTransId="{7510EF03-C6D6-46A9-8E42-EA8D9F144034}"/>
    <dgm:cxn modelId="{AC077086-9209-4F19-95A0-610147B910CB}" type="presOf" srcId="{BBCBE0C5-AFB1-4441-96DC-4EC75DD4A139}" destId="{E9DC8E76-29F2-4E60-8A25-D1E23179409E}" srcOrd="1" destOrd="0" presId="urn:microsoft.com/office/officeart/2005/8/layout/cycle7"/>
    <dgm:cxn modelId="{0A115575-740F-424F-A906-A8F7DEC5AC2D}" type="presOf" srcId="{7510EF03-C6D6-46A9-8E42-EA8D9F144034}" destId="{46B338CF-7982-4BA5-959A-9057B00C85DC}" srcOrd="1" destOrd="0" presId="urn:microsoft.com/office/officeart/2005/8/layout/cycle7"/>
    <dgm:cxn modelId="{571B9217-5806-46D7-ACEB-C6886CA52D22}" type="presOf" srcId="{D369FA85-9B56-403A-95DA-61E722F61C3B}" destId="{35EAA674-3FBD-4E41-9C5A-63F3C3CB8CBF}" srcOrd="0" destOrd="0" presId="urn:microsoft.com/office/officeart/2005/8/layout/cycle7"/>
    <dgm:cxn modelId="{EE44C8C5-0A9A-46DC-A36D-16AE8AFD8FDA}" type="presParOf" srcId="{7BB239AD-1FD7-41BC-ACF9-ED17C852C993}" destId="{7B40B7F6-5070-4413-A116-6202F062482E}" srcOrd="0" destOrd="0" presId="urn:microsoft.com/office/officeart/2005/8/layout/cycle7"/>
    <dgm:cxn modelId="{A36CB948-93A5-428C-96E8-32A80AEDC7E4}" type="presParOf" srcId="{7BB239AD-1FD7-41BC-ACF9-ED17C852C993}" destId="{6FFB4085-6561-4FF0-8F1B-82394E4986CD}" srcOrd="1" destOrd="0" presId="urn:microsoft.com/office/officeart/2005/8/layout/cycle7"/>
    <dgm:cxn modelId="{6F622719-68DC-4868-B9EC-3DEE0DB7B2AE}" type="presParOf" srcId="{6FFB4085-6561-4FF0-8F1B-82394E4986CD}" destId="{E9DC8E76-29F2-4E60-8A25-D1E23179409E}" srcOrd="0" destOrd="0" presId="urn:microsoft.com/office/officeart/2005/8/layout/cycle7"/>
    <dgm:cxn modelId="{8F5A367F-B18B-4A2E-BF50-B3ABEB6683A7}" type="presParOf" srcId="{7BB239AD-1FD7-41BC-ACF9-ED17C852C993}" destId="{26B1749C-5FD1-4019-AC51-C120BD0F0063}" srcOrd="2" destOrd="0" presId="urn:microsoft.com/office/officeart/2005/8/layout/cycle7"/>
    <dgm:cxn modelId="{DA16F94B-AD96-49DB-BC94-02F9EEB5F3B7}" type="presParOf" srcId="{7BB239AD-1FD7-41BC-ACF9-ED17C852C993}" destId="{14CB4BF8-6BC4-491F-B6E0-7E5C0AD9D088}" srcOrd="3" destOrd="0" presId="urn:microsoft.com/office/officeart/2005/8/layout/cycle7"/>
    <dgm:cxn modelId="{CB2CAA2E-1D94-4B00-A46B-F0DD1C7ADF5B}" type="presParOf" srcId="{14CB4BF8-6BC4-491F-B6E0-7E5C0AD9D088}" destId="{46B338CF-7982-4BA5-959A-9057B00C85DC}" srcOrd="0" destOrd="0" presId="urn:microsoft.com/office/officeart/2005/8/layout/cycle7"/>
    <dgm:cxn modelId="{6E0A4669-9827-42E9-A1E4-8380E786215C}" type="presParOf" srcId="{7BB239AD-1FD7-41BC-ACF9-ED17C852C993}" destId="{35EAA674-3FBD-4E41-9C5A-63F3C3CB8CBF}" srcOrd="4" destOrd="0" presId="urn:microsoft.com/office/officeart/2005/8/layout/cycle7"/>
    <dgm:cxn modelId="{A0419F7B-7227-4CB5-8D96-993C8C082BA1}" type="presParOf" srcId="{7BB239AD-1FD7-41BC-ACF9-ED17C852C993}" destId="{BE04FCBA-0725-47A6-ACF3-217048DD43FC}" srcOrd="5" destOrd="0" presId="urn:microsoft.com/office/officeart/2005/8/layout/cycle7"/>
    <dgm:cxn modelId="{BDB3FBED-1C51-4853-9981-A7089AD38DD5}" type="presParOf" srcId="{BE04FCBA-0725-47A6-ACF3-217048DD43FC}" destId="{E26FC154-DAE3-42A1-B173-510274E6BB5B}" srcOrd="0" destOrd="0" presId="urn:microsoft.com/office/officeart/2005/8/layout/cycle7"/>
    <dgm:cxn modelId="{C0BC6C04-58FD-4907-860D-6708E17BCD92}" type="presParOf" srcId="{7BB239AD-1FD7-41BC-ACF9-ED17C852C993}" destId="{CADCB6A9-50DC-428C-8CB9-0036BB572205}" srcOrd="6" destOrd="0" presId="urn:microsoft.com/office/officeart/2005/8/layout/cycle7"/>
    <dgm:cxn modelId="{76CD9272-CD1B-47B3-822F-16D9939DE3C0}" type="presParOf" srcId="{7BB239AD-1FD7-41BC-ACF9-ED17C852C993}" destId="{5EDBD413-C3F1-4B0A-AC36-14478121B14D}" srcOrd="7" destOrd="0" presId="urn:microsoft.com/office/officeart/2005/8/layout/cycle7"/>
    <dgm:cxn modelId="{778CB4F1-4780-40DD-9AEC-FA47528B6DE7}" type="presParOf" srcId="{5EDBD413-C3F1-4B0A-AC36-14478121B14D}" destId="{AD73E761-757E-4BB0-BABA-A1400D1EE432}" srcOrd="0" destOrd="0" presId="urn:microsoft.com/office/officeart/2005/8/layout/cycle7"/>
    <dgm:cxn modelId="{16EA356D-80A1-4065-A0B0-B2A9C1AD0637}" type="presParOf" srcId="{7BB239AD-1FD7-41BC-ACF9-ED17C852C993}" destId="{4D741ABA-1D36-4B8A-A2A1-1B35DFD113C3}" srcOrd="8" destOrd="0" presId="urn:microsoft.com/office/officeart/2005/8/layout/cycle7"/>
    <dgm:cxn modelId="{C1FD3ADF-AB07-4002-B8BF-22E45CC9A967}" type="presParOf" srcId="{7BB239AD-1FD7-41BC-ACF9-ED17C852C993}" destId="{7B1966F2-9D76-4FB9-8C78-F98488621FBE}" srcOrd="9" destOrd="0" presId="urn:microsoft.com/office/officeart/2005/8/layout/cycle7"/>
    <dgm:cxn modelId="{0837D2A2-606C-4E74-ACE2-372490CA8F26}" type="presParOf" srcId="{7B1966F2-9D76-4FB9-8C78-F98488621FBE}" destId="{9336910E-8A43-45E5-B959-38A45E8FAD5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3,5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30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62429" custLinFactNeighborY="-141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4540D1-BCC3-4462-B9E4-A0EC7F06FA8C}" type="presOf" srcId="{1268F394-7063-4E7D-BF14-93E6539A19B4}" destId="{D1390CF3-0665-42C1-BEC8-16C7E16FA88A}" srcOrd="0" destOrd="0" presId="urn:microsoft.com/office/officeart/2005/8/layout/arrow2"/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77FA4B05-F645-4460-A66A-24571A8F7985}" type="presOf" srcId="{9757FC74-8EA6-4517-B219-D8A08F89679D}" destId="{1063B7FE-A7C7-4147-91B4-717679A13967}" srcOrd="0" destOrd="0" presId="urn:microsoft.com/office/officeart/2005/8/layout/arrow2"/>
    <dgm:cxn modelId="{960C89B6-803A-48CD-99BB-7E9A65728120}" type="presOf" srcId="{494CD0E7-7545-4809-9A35-676CFBA8177B}" destId="{FE56F8A3-38F7-4555-A696-1C3EB3CD59E8}" srcOrd="0" destOrd="0" presId="urn:microsoft.com/office/officeart/2005/8/layout/arrow2"/>
    <dgm:cxn modelId="{4777868F-AB8E-4749-A43E-303C67023B9A}" type="presOf" srcId="{160D3C6C-7A4E-49DC-BBB2-F776A2C7D56D}" destId="{57A3F691-E1A5-4B99-B05A-A15F15F85986}" srcOrd="0" destOrd="0" presId="urn:microsoft.com/office/officeart/2005/8/layout/arrow2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A37D5851-62ED-4BE9-BD90-63CD1C90FCFF}" type="presParOf" srcId="{57A3F691-E1A5-4B99-B05A-A15F15F85986}" destId="{F1ACF9D9-D79A-406B-AB7F-844FBD5E4F7C}" srcOrd="0" destOrd="0" presId="urn:microsoft.com/office/officeart/2005/8/layout/arrow2"/>
    <dgm:cxn modelId="{E0C61E52-CFD2-4599-A0AE-2B4ECC30F593}" type="presParOf" srcId="{57A3F691-E1A5-4B99-B05A-A15F15F85986}" destId="{374F0EE5-5740-4076-8742-67036344CE42}" srcOrd="1" destOrd="0" presId="urn:microsoft.com/office/officeart/2005/8/layout/arrow2"/>
    <dgm:cxn modelId="{CE2F3BBE-7593-4523-BC06-D4CA4C75A0B8}" type="presParOf" srcId="{374F0EE5-5740-4076-8742-67036344CE42}" destId="{0C24CE09-BAB2-4CC1-85BC-266A60A068E1}" srcOrd="0" destOrd="0" presId="urn:microsoft.com/office/officeart/2005/8/layout/arrow2"/>
    <dgm:cxn modelId="{1F88D532-66D0-434F-9D32-707EC2D30D4C}" type="presParOf" srcId="{374F0EE5-5740-4076-8742-67036344CE42}" destId="{1063B7FE-A7C7-4147-91B4-717679A13967}" srcOrd="1" destOrd="0" presId="urn:microsoft.com/office/officeart/2005/8/layout/arrow2"/>
    <dgm:cxn modelId="{ED98A12C-6045-4A9D-95D3-0303C86B9AF7}" type="presParOf" srcId="{374F0EE5-5740-4076-8742-67036344CE42}" destId="{D1250EF2-334D-40A4-993B-C666453D41ED}" srcOrd="2" destOrd="0" presId="urn:microsoft.com/office/officeart/2005/8/layout/arrow2"/>
    <dgm:cxn modelId="{66B34E64-12AE-46B9-BE4E-FBB1C7352825}" type="presParOf" srcId="{374F0EE5-5740-4076-8742-67036344CE42}" destId="{FE56F8A3-38F7-4555-A696-1C3EB3CD59E8}" srcOrd="3" destOrd="0" presId="urn:microsoft.com/office/officeart/2005/8/layout/arrow2"/>
    <dgm:cxn modelId="{135B8CED-0455-447A-912B-F2FA69E6888E}" type="presParOf" srcId="{374F0EE5-5740-4076-8742-67036344CE42}" destId="{95955568-BFDF-4495-A971-762FACEA45A8}" srcOrd="4" destOrd="0" presId="urn:microsoft.com/office/officeart/2005/8/layout/arrow2"/>
    <dgm:cxn modelId="{D5735DEE-6C7C-4AE4-AFA6-2348380AD729}" type="presParOf" srcId="{374F0EE5-5740-4076-8742-67036344CE42}" destId="{D1390CF3-0665-42C1-BEC8-16C7E16FA8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+ 1 500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des IPV : + 3,7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9CDE4EF-06E4-4897-8305-BC89AA34C6E2}" type="presOf" srcId="{15C3CDB6-9EE7-4340-B32C-1C9A4CD979A2}" destId="{963C0F74-349E-49F7-83B0-BCBC26527563}" srcOrd="0" destOrd="0" presId="urn:microsoft.com/office/officeart/2005/8/layout/vList2"/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0506201C-6419-4748-8246-F5ABA928892B}" type="presOf" srcId="{9B5F3CF4-5D12-4D56-9C6C-BA58D195FE02}" destId="{39527EF4-07D1-4389-A32B-16D6C2FDFD7F}" srcOrd="0" destOrd="0" presId="urn:microsoft.com/office/officeart/2005/8/layout/vList2"/>
    <dgm:cxn modelId="{D56EC358-C133-4CFD-BD23-96E7ACF20608}" type="presOf" srcId="{16E5A234-411E-49C6-A6B4-4309547172E0}" destId="{7A7E4295-5570-4A0E-A3E5-A67FECA2352F}" srcOrd="0" destOrd="0" presId="urn:microsoft.com/office/officeart/2005/8/layout/vList2"/>
    <dgm:cxn modelId="{72D1A942-ACB4-44FA-BD45-8E065022ACDC}" type="presParOf" srcId="{963C0F74-349E-49F7-83B0-BCBC26527563}" destId="{7A7E4295-5570-4A0E-A3E5-A67FECA2352F}" srcOrd="0" destOrd="0" presId="urn:microsoft.com/office/officeart/2005/8/layout/vList2"/>
    <dgm:cxn modelId="{E8F647F0-1EFE-4BBC-B088-54CD8FACC2A4}" type="presParOf" srcId="{963C0F74-349E-49F7-83B0-BCBC26527563}" destId="{385F6A85-39D1-4129-99A9-FC9C19222B9F}" srcOrd="1" destOrd="0" presId="urn:microsoft.com/office/officeart/2005/8/layout/vList2"/>
    <dgm:cxn modelId="{5E7DF7F0-28A1-4621-820F-4A4F2A9E9C0E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2,5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23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62429" custLinFactNeighborY="-141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23C86E85-9436-4298-A736-1224B69DAA87}" type="presOf" srcId="{9757FC74-8EA6-4517-B219-D8A08F89679D}" destId="{1063B7FE-A7C7-4147-91B4-717679A13967}" srcOrd="0" destOrd="0" presId="urn:microsoft.com/office/officeart/2005/8/layout/arrow2"/>
    <dgm:cxn modelId="{785603E0-ED40-494E-A1D8-6A957F5B3921}" type="presOf" srcId="{1268F394-7063-4E7D-BF14-93E6539A19B4}" destId="{D1390CF3-0665-42C1-BEC8-16C7E16FA88A}" srcOrd="0" destOrd="0" presId="urn:microsoft.com/office/officeart/2005/8/layout/arrow2"/>
    <dgm:cxn modelId="{E7ABFEDA-7E00-4EE4-AADF-C75ADA34CC1A}" type="presOf" srcId="{494CD0E7-7545-4809-9A35-676CFBA8177B}" destId="{FE56F8A3-38F7-4555-A696-1C3EB3CD59E8}" srcOrd="0" destOrd="0" presId="urn:microsoft.com/office/officeart/2005/8/layout/arrow2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3BC9E1DD-FE3D-4C0C-A830-B070E1D2166B}" type="presOf" srcId="{160D3C6C-7A4E-49DC-BBB2-F776A2C7D56D}" destId="{57A3F691-E1A5-4B99-B05A-A15F15F85986}" srcOrd="0" destOrd="0" presId="urn:microsoft.com/office/officeart/2005/8/layout/arrow2"/>
    <dgm:cxn modelId="{9B097BAD-B3AC-4FD9-B1B0-A0C45AC2ADE9}" type="presParOf" srcId="{57A3F691-E1A5-4B99-B05A-A15F15F85986}" destId="{F1ACF9D9-D79A-406B-AB7F-844FBD5E4F7C}" srcOrd="0" destOrd="0" presId="urn:microsoft.com/office/officeart/2005/8/layout/arrow2"/>
    <dgm:cxn modelId="{352257DB-609B-494D-8873-1564EE5B3B34}" type="presParOf" srcId="{57A3F691-E1A5-4B99-B05A-A15F15F85986}" destId="{374F0EE5-5740-4076-8742-67036344CE42}" srcOrd="1" destOrd="0" presId="urn:microsoft.com/office/officeart/2005/8/layout/arrow2"/>
    <dgm:cxn modelId="{F31119FE-7F18-4490-93B3-0FF93BFFE2E6}" type="presParOf" srcId="{374F0EE5-5740-4076-8742-67036344CE42}" destId="{0C24CE09-BAB2-4CC1-85BC-266A60A068E1}" srcOrd="0" destOrd="0" presId="urn:microsoft.com/office/officeart/2005/8/layout/arrow2"/>
    <dgm:cxn modelId="{0E3E6298-2837-4307-B96A-E0C95D685AE4}" type="presParOf" srcId="{374F0EE5-5740-4076-8742-67036344CE42}" destId="{1063B7FE-A7C7-4147-91B4-717679A13967}" srcOrd="1" destOrd="0" presId="urn:microsoft.com/office/officeart/2005/8/layout/arrow2"/>
    <dgm:cxn modelId="{2371ECE7-C5CD-4762-9382-ABBD57D03B2A}" type="presParOf" srcId="{374F0EE5-5740-4076-8742-67036344CE42}" destId="{D1250EF2-334D-40A4-993B-C666453D41ED}" srcOrd="2" destOrd="0" presId="urn:microsoft.com/office/officeart/2005/8/layout/arrow2"/>
    <dgm:cxn modelId="{F93B8134-53DE-459A-BABE-83F328EE9866}" type="presParOf" srcId="{374F0EE5-5740-4076-8742-67036344CE42}" destId="{FE56F8A3-38F7-4555-A696-1C3EB3CD59E8}" srcOrd="3" destOrd="0" presId="urn:microsoft.com/office/officeart/2005/8/layout/arrow2"/>
    <dgm:cxn modelId="{56369BDF-E969-420D-BA48-E01FF242596D}" type="presParOf" srcId="{374F0EE5-5740-4076-8742-67036344CE42}" destId="{95955568-BFDF-4495-A971-762FACEA45A8}" srcOrd="4" destOrd="0" presId="urn:microsoft.com/office/officeart/2005/8/layout/arrow2"/>
    <dgm:cxn modelId="{67550FDF-DF21-48A3-8C2F-BE29881F807C}" type="presParOf" srcId="{374F0EE5-5740-4076-8742-67036344CE42}" destId="{D1390CF3-0665-42C1-BEC8-16C7E16FA8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C3CDB6-9EE7-4340-B32C-1C9A4CD979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6E5A234-411E-49C6-A6B4-4309547172E0}">
      <dgm:prSet phldrT="[Texte]"/>
      <dgm:spPr/>
      <dgm:t>
        <a:bodyPr/>
        <a:lstStyle/>
        <a:p>
          <a:r>
            <a:rPr lang="fr-FR" dirty="0" smtClean="0"/>
            <a:t>Nombre des IPV : + 800</a:t>
          </a:r>
          <a:endParaRPr lang="fr-FR" dirty="0"/>
        </a:p>
      </dgm:t>
    </dgm:pt>
    <dgm:pt modelId="{4747876F-80C0-4A98-90ED-9A5178BB0107}" type="parTrans" cxnId="{8E9C1B06-ABB0-4947-8626-D54DA92C4D29}">
      <dgm:prSet/>
      <dgm:spPr/>
      <dgm:t>
        <a:bodyPr/>
        <a:lstStyle/>
        <a:p>
          <a:endParaRPr lang="fr-FR"/>
        </a:p>
      </dgm:t>
    </dgm:pt>
    <dgm:pt modelId="{B1BB8B09-B0F3-4AEE-9C01-AB414D917315}" type="sibTrans" cxnId="{8E9C1B06-ABB0-4947-8626-D54DA92C4D29}">
      <dgm:prSet/>
      <dgm:spPr/>
      <dgm:t>
        <a:bodyPr/>
        <a:lstStyle/>
        <a:p>
          <a:endParaRPr lang="fr-FR"/>
        </a:p>
      </dgm:t>
    </dgm:pt>
    <dgm:pt modelId="{9B5F3CF4-5D12-4D56-9C6C-BA58D195FE02}">
      <dgm:prSet phldrT="[Texte]"/>
      <dgm:spPr/>
      <dgm:t>
        <a:bodyPr/>
        <a:lstStyle/>
        <a:p>
          <a:r>
            <a:rPr lang="fr-FR" dirty="0" smtClean="0"/>
            <a:t>Puissance des IPV : + 2,2 </a:t>
          </a:r>
          <a:r>
            <a:rPr lang="fr-FR" dirty="0" err="1" smtClean="0"/>
            <a:t>MWc</a:t>
          </a:r>
          <a:endParaRPr lang="fr-FR" dirty="0"/>
        </a:p>
      </dgm:t>
    </dgm:pt>
    <dgm:pt modelId="{CED1A406-39F4-4054-A12F-75957E0DF79D}" type="sibTrans" cxnId="{0C4296F0-485C-48F1-BF0E-22CBA625343D}">
      <dgm:prSet/>
      <dgm:spPr/>
      <dgm:t>
        <a:bodyPr/>
        <a:lstStyle/>
        <a:p>
          <a:endParaRPr lang="fr-FR"/>
        </a:p>
      </dgm:t>
    </dgm:pt>
    <dgm:pt modelId="{135DDAC2-A984-4788-A66E-9C98A6C9700E}" type="parTrans" cxnId="{0C4296F0-485C-48F1-BF0E-22CBA625343D}">
      <dgm:prSet/>
      <dgm:spPr/>
      <dgm:t>
        <a:bodyPr/>
        <a:lstStyle/>
        <a:p>
          <a:endParaRPr lang="fr-FR"/>
        </a:p>
      </dgm:t>
    </dgm:pt>
    <dgm:pt modelId="{963C0F74-349E-49F7-83B0-BCBC26527563}" type="pres">
      <dgm:prSet presAssocID="{15C3CDB6-9EE7-4340-B32C-1C9A4CD979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7E4295-5570-4A0E-A3E5-A67FECA2352F}" type="pres">
      <dgm:prSet presAssocID="{16E5A234-411E-49C6-A6B4-4309547172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F6A85-39D1-4129-99A9-FC9C19222B9F}" type="pres">
      <dgm:prSet presAssocID="{B1BB8B09-B0F3-4AEE-9C01-AB414D917315}" presName="spacer" presStyleCnt="0"/>
      <dgm:spPr/>
    </dgm:pt>
    <dgm:pt modelId="{39527EF4-07D1-4389-A32B-16D6C2FDFD7F}" type="pres">
      <dgm:prSet presAssocID="{9B5F3CF4-5D12-4D56-9C6C-BA58D195FE02}" presName="parentText" presStyleLbl="node1" presStyleIdx="1" presStyleCnt="2" custLinFactY="2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FB3D766-5172-4340-B24F-B596302B6C00}" type="presOf" srcId="{9B5F3CF4-5D12-4D56-9C6C-BA58D195FE02}" destId="{39527EF4-07D1-4389-A32B-16D6C2FDFD7F}" srcOrd="0" destOrd="0" presId="urn:microsoft.com/office/officeart/2005/8/layout/vList2"/>
    <dgm:cxn modelId="{8E9C1B06-ABB0-4947-8626-D54DA92C4D29}" srcId="{15C3CDB6-9EE7-4340-B32C-1C9A4CD979A2}" destId="{16E5A234-411E-49C6-A6B4-4309547172E0}" srcOrd="0" destOrd="0" parTransId="{4747876F-80C0-4A98-90ED-9A5178BB0107}" sibTransId="{B1BB8B09-B0F3-4AEE-9C01-AB414D917315}"/>
    <dgm:cxn modelId="{0C4296F0-485C-48F1-BF0E-22CBA625343D}" srcId="{15C3CDB6-9EE7-4340-B32C-1C9A4CD979A2}" destId="{9B5F3CF4-5D12-4D56-9C6C-BA58D195FE02}" srcOrd="1" destOrd="0" parTransId="{135DDAC2-A984-4788-A66E-9C98A6C9700E}" sibTransId="{CED1A406-39F4-4054-A12F-75957E0DF79D}"/>
    <dgm:cxn modelId="{A127BC23-C85F-46DD-AEB5-431B4A8C3E95}" type="presOf" srcId="{16E5A234-411E-49C6-A6B4-4309547172E0}" destId="{7A7E4295-5570-4A0E-A3E5-A67FECA2352F}" srcOrd="0" destOrd="0" presId="urn:microsoft.com/office/officeart/2005/8/layout/vList2"/>
    <dgm:cxn modelId="{4A846F71-881F-432A-9634-A91052F83186}" type="presOf" srcId="{15C3CDB6-9EE7-4340-B32C-1C9A4CD979A2}" destId="{963C0F74-349E-49F7-83B0-BCBC26527563}" srcOrd="0" destOrd="0" presId="urn:microsoft.com/office/officeart/2005/8/layout/vList2"/>
    <dgm:cxn modelId="{EC8D92D4-00A8-4931-A4BD-2820757274E8}" type="presParOf" srcId="{963C0F74-349E-49F7-83B0-BCBC26527563}" destId="{7A7E4295-5570-4A0E-A3E5-A67FECA2352F}" srcOrd="0" destOrd="0" presId="urn:microsoft.com/office/officeart/2005/8/layout/vList2"/>
    <dgm:cxn modelId="{9B903E60-3B28-49F8-94FF-939586171277}" type="presParOf" srcId="{963C0F74-349E-49F7-83B0-BCBC26527563}" destId="{385F6A85-39D1-4129-99A9-FC9C19222B9F}" srcOrd="1" destOrd="0" presId="urn:microsoft.com/office/officeart/2005/8/layout/vList2"/>
    <dgm:cxn modelId="{3EDD8BFC-31BF-4062-885D-E8A7D08AB74E}" type="presParOf" srcId="{963C0F74-349E-49F7-83B0-BCBC26527563}" destId="{39527EF4-07D1-4389-A32B-16D6C2FDFD7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0D3C6C-7A4E-49DC-BBB2-F776A2C7D56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757FC74-8EA6-4517-B219-D8A08F89679D}">
      <dgm:prSet phldrT="[Texte]" custT="1"/>
      <dgm:spPr/>
      <dgm:t>
        <a:bodyPr/>
        <a:lstStyle/>
        <a:p>
          <a:pPr algn="ctr"/>
          <a:r>
            <a:rPr lang="fr-FR" sz="1200" b="1" dirty="0" err="1" smtClean="0">
              <a:solidFill>
                <a:srgbClr val="FF0000"/>
              </a:solidFill>
            </a:rPr>
            <a:t>P_min</a:t>
          </a:r>
          <a:r>
            <a:rPr lang="fr-FR" sz="1200" b="1" dirty="0" smtClean="0">
              <a:solidFill>
                <a:srgbClr val="FF0000"/>
              </a:solidFill>
            </a:rPr>
            <a:t>: 1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 smtClean="0">
            <a:solidFill>
              <a:srgbClr val="FF0000"/>
            </a:solidFill>
          </a:endParaRPr>
        </a:p>
      </dgm:t>
    </dgm:pt>
    <dgm:pt modelId="{792840CC-83EF-4E94-8D00-180F00DC76D3}" type="parTrans" cxnId="{AA59A192-18D4-45BB-BB20-44B4354FDBE7}">
      <dgm:prSet/>
      <dgm:spPr/>
      <dgm:t>
        <a:bodyPr/>
        <a:lstStyle/>
        <a:p>
          <a:endParaRPr lang="fr-FR"/>
        </a:p>
      </dgm:t>
    </dgm:pt>
    <dgm:pt modelId="{D0D8D458-C821-4080-9856-B70EE5D1DBAC}" type="sibTrans" cxnId="{AA59A192-18D4-45BB-BB20-44B4354FDBE7}">
      <dgm:prSet/>
      <dgm:spPr/>
      <dgm:t>
        <a:bodyPr/>
        <a:lstStyle/>
        <a:p>
          <a:endParaRPr lang="fr-FR"/>
        </a:p>
      </dgm:t>
    </dgm:pt>
    <dgm:pt modelId="{494CD0E7-7545-4809-9A35-676CFBA8177B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P_moy</a:t>
          </a:r>
          <a:r>
            <a:rPr lang="fr-FR" sz="1200" b="1" dirty="0" smtClean="0">
              <a:solidFill>
                <a:srgbClr val="FF0000"/>
              </a:solidFill>
            </a:rPr>
            <a:t>: 2,5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5073A2BA-AA0D-470E-B1EB-3E65BEDEBD10}" type="parTrans" cxnId="{357A2901-7F93-4FFB-BD0B-8E69AD75F429}">
      <dgm:prSet/>
      <dgm:spPr/>
      <dgm:t>
        <a:bodyPr/>
        <a:lstStyle/>
        <a:p>
          <a:endParaRPr lang="fr-FR"/>
        </a:p>
      </dgm:t>
    </dgm:pt>
    <dgm:pt modelId="{07C1CC78-F2D7-422D-B11A-D7892FDB8303}" type="sibTrans" cxnId="{357A2901-7F93-4FFB-BD0B-8E69AD75F429}">
      <dgm:prSet/>
      <dgm:spPr/>
      <dgm:t>
        <a:bodyPr/>
        <a:lstStyle/>
        <a:p>
          <a:endParaRPr lang="fr-FR"/>
        </a:p>
      </dgm:t>
    </dgm:pt>
    <dgm:pt modelId="{1268F394-7063-4E7D-BF14-93E6539A19B4}">
      <dgm:prSet phldrT="[Texte]" custT="1"/>
      <dgm:spPr/>
      <dgm:t>
        <a:bodyPr/>
        <a:lstStyle/>
        <a:p>
          <a:r>
            <a:rPr lang="fr-FR" sz="1200" b="1" dirty="0" err="1" smtClean="0">
              <a:solidFill>
                <a:srgbClr val="FF0000"/>
              </a:solidFill>
            </a:rPr>
            <a:t>P_max</a:t>
          </a:r>
          <a:r>
            <a:rPr lang="fr-FR" sz="1200" b="1" dirty="0" smtClean="0">
              <a:solidFill>
                <a:srgbClr val="FF0000"/>
              </a:solidFill>
            </a:rPr>
            <a:t>: 41  </a:t>
          </a:r>
          <a:r>
            <a:rPr lang="fr-FR" sz="1200" b="1" dirty="0" err="1" smtClean="0">
              <a:solidFill>
                <a:srgbClr val="FF0000"/>
              </a:solidFill>
            </a:rPr>
            <a:t>kWc</a:t>
          </a:r>
          <a:endParaRPr lang="fr-FR" sz="1200" b="1" dirty="0">
            <a:solidFill>
              <a:srgbClr val="FF0000"/>
            </a:solidFill>
          </a:endParaRPr>
        </a:p>
      </dgm:t>
    </dgm:pt>
    <dgm:pt modelId="{36D0D564-C5E7-41C7-9E3A-9DCEC427D498}" type="parTrans" cxnId="{22DEE374-FCF8-49BB-ABA0-65F76029441F}">
      <dgm:prSet/>
      <dgm:spPr/>
      <dgm:t>
        <a:bodyPr/>
        <a:lstStyle/>
        <a:p>
          <a:endParaRPr lang="fr-FR"/>
        </a:p>
      </dgm:t>
    </dgm:pt>
    <dgm:pt modelId="{17D4FB50-50A2-4158-9563-806FE32597FA}" type="sibTrans" cxnId="{22DEE374-FCF8-49BB-ABA0-65F76029441F}">
      <dgm:prSet/>
      <dgm:spPr/>
      <dgm:t>
        <a:bodyPr/>
        <a:lstStyle/>
        <a:p>
          <a:endParaRPr lang="fr-FR"/>
        </a:p>
      </dgm:t>
    </dgm:pt>
    <dgm:pt modelId="{57A3F691-E1A5-4B99-B05A-A15F15F85986}" type="pres">
      <dgm:prSet presAssocID="{160D3C6C-7A4E-49DC-BBB2-F776A2C7D56D}" presName="arrowDiagram" presStyleCnt="0">
        <dgm:presLayoutVars>
          <dgm:chMax val="5"/>
          <dgm:dir/>
          <dgm:resizeHandles val="exact"/>
        </dgm:presLayoutVars>
      </dgm:prSet>
      <dgm:spPr/>
    </dgm:pt>
    <dgm:pt modelId="{F1ACF9D9-D79A-406B-AB7F-844FBD5E4F7C}" type="pres">
      <dgm:prSet presAssocID="{160D3C6C-7A4E-49DC-BBB2-F776A2C7D56D}" presName="arrow" presStyleLbl="bgShp" presStyleIdx="0" presStyleCnt="1" custLinFactNeighborX="-5020" custLinFactNeighborY="-3846"/>
      <dgm:spPr/>
    </dgm:pt>
    <dgm:pt modelId="{374F0EE5-5740-4076-8742-67036344CE42}" type="pres">
      <dgm:prSet presAssocID="{160D3C6C-7A4E-49DC-BBB2-F776A2C7D56D}" presName="arrowDiagram3" presStyleCnt="0"/>
      <dgm:spPr/>
    </dgm:pt>
    <dgm:pt modelId="{0C24CE09-BAB2-4CC1-85BC-266A60A068E1}" type="pres">
      <dgm:prSet presAssocID="{9757FC74-8EA6-4517-B219-D8A08F89679D}" presName="bullet3a" presStyleLbl="node1" presStyleIdx="0" presStyleCnt="3"/>
      <dgm:spPr/>
    </dgm:pt>
    <dgm:pt modelId="{1063B7FE-A7C7-4147-91B4-717679A13967}" type="pres">
      <dgm:prSet presAssocID="{9757FC74-8EA6-4517-B219-D8A08F89679D}" presName="textBox3a" presStyleLbl="revTx" presStyleIdx="0" presStyleCnt="3" custScaleX="173793" custScaleY="863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250EF2-334D-40A4-993B-C666453D41ED}" type="pres">
      <dgm:prSet presAssocID="{494CD0E7-7545-4809-9A35-676CFBA8177B}" presName="bullet3b" presStyleLbl="node1" presStyleIdx="1" presStyleCnt="3"/>
      <dgm:spPr/>
    </dgm:pt>
    <dgm:pt modelId="{FE56F8A3-38F7-4555-A696-1C3EB3CD59E8}" type="pres">
      <dgm:prSet presAssocID="{494CD0E7-7545-4809-9A35-676CFBA8177B}" presName="textBox3b" presStyleLbl="revTx" presStyleIdx="1" presStyleCnt="3" custScaleX="216050" custScaleY="55543" custLinFactNeighborX="62429" custLinFactNeighborY="-141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955568-BFDF-4495-A971-762FACEA45A8}" type="pres">
      <dgm:prSet presAssocID="{1268F394-7063-4E7D-BF14-93E6539A19B4}" presName="bullet3c" presStyleLbl="node1" presStyleIdx="2" presStyleCnt="3"/>
      <dgm:spPr/>
    </dgm:pt>
    <dgm:pt modelId="{D1390CF3-0665-42C1-BEC8-16C7E16FA88A}" type="pres">
      <dgm:prSet presAssocID="{1268F394-7063-4E7D-BF14-93E6539A19B4}" presName="textBox3c" presStyleLbl="revTx" presStyleIdx="2" presStyleCnt="3" custScaleX="247729" custScaleY="25031" custLinFactNeighborX="2223" custLinFactNeighborY="-647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3F93327-7D84-4875-99B5-7E070E52860E}" type="presOf" srcId="{494CD0E7-7545-4809-9A35-676CFBA8177B}" destId="{FE56F8A3-38F7-4555-A696-1C3EB3CD59E8}" srcOrd="0" destOrd="0" presId="urn:microsoft.com/office/officeart/2005/8/layout/arrow2"/>
    <dgm:cxn modelId="{357A2901-7F93-4FFB-BD0B-8E69AD75F429}" srcId="{160D3C6C-7A4E-49DC-BBB2-F776A2C7D56D}" destId="{494CD0E7-7545-4809-9A35-676CFBA8177B}" srcOrd="1" destOrd="0" parTransId="{5073A2BA-AA0D-470E-B1EB-3E65BEDEBD10}" sibTransId="{07C1CC78-F2D7-422D-B11A-D7892FDB8303}"/>
    <dgm:cxn modelId="{22DEE374-FCF8-49BB-ABA0-65F76029441F}" srcId="{160D3C6C-7A4E-49DC-BBB2-F776A2C7D56D}" destId="{1268F394-7063-4E7D-BF14-93E6539A19B4}" srcOrd="2" destOrd="0" parTransId="{36D0D564-C5E7-41C7-9E3A-9DCEC427D498}" sibTransId="{17D4FB50-50A2-4158-9563-806FE32597FA}"/>
    <dgm:cxn modelId="{01396FC8-E3A4-4265-A870-5657AD7D9CB6}" type="presOf" srcId="{1268F394-7063-4E7D-BF14-93E6539A19B4}" destId="{D1390CF3-0665-42C1-BEC8-16C7E16FA88A}" srcOrd="0" destOrd="0" presId="urn:microsoft.com/office/officeart/2005/8/layout/arrow2"/>
    <dgm:cxn modelId="{720EF5D9-5E81-4378-B0B8-E7F515624A00}" type="presOf" srcId="{160D3C6C-7A4E-49DC-BBB2-F776A2C7D56D}" destId="{57A3F691-E1A5-4B99-B05A-A15F15F85986}" srcOrd="0" destOrd="0" presId="urn:microsoft.com/office/officeart/2005/8/layout/arrow2"/>
    <dgm:cxn modelId="{AA59A192-18D4-45BB-BB20-44B4354FDBE7}" srcId="{160D3C6C-7A4E-49DC-BBB2-F776A2C7D56D}" destId="{9757FC74-8EA6-4517-B219-D8A08F89679D}" srcOrd="0" destOrd="0" parTransId="{792840CC-83EF-4E94-8D00-180F00DC76D3}" sibTransId="{D0D8D458-C821-4080-9856-B70EE5D1DBAC}"/>
    <dgm:cxn modelId="{C6733004-ED1C-4D8F-9BCA-4678AE95BF5C}" type="presOf" srcId="{9757FC74-8EA6-4517-B219-D8A08F89679D}" destId="{1063B7FE-A7C7-4147-91B4-717679A13967}" srcOrd="0" destOrd="0" presId="urn:microsoft.com/office/officeart/2005/8/layout/arrow2"/>
    <dgm:cxn modelId="{22ED5323-FBDE-4AA0-A565-B6E67497F617}" type="presParOf" srcId="{57A3F691-E1A5-4B99-B05A-A15F15F85986}" destId="{F1ACF9D9-D79A-406B-AB7F-844FBD5E4F7C}" srcOrd="0" destOrd="0" presId="urn:microsoft.com/office/officeart/2005/8/layout/arrow2"/>
    <dgm:cxn modelId="{DD725F89-F256-4FCB-8C19-AFCA536A9652}" type="presParOf" srcId="{57A3F691-E1A5-4B99-B05A-A15F15F85986}" destId="{374F0EE5-5740-4076-8742-67036344CE42}" srcOrd="1" destOrd="0" presId="urn:microsoft.com/office/officeart/2005/8/layout/arrow2"/>
    <dgm:cxn modelId="{9FA75B2D-A513-447E-BD02-9D1B5208FAF9}" type="presParOf" srcId="{374F0EE5-5740-4076-8742-67036344CE42}" destId="{0C24CE09-BAB2-4CC1-85BC-266A60A068E1}" srcOrd="0" destOrd="0" presId="urn:microsoft.com/office/officeart/2005/8/layout/arrow2"/>
    <dgm:cxn modelId="{642EC3B6-3E05-4C50-92F1-A2883A590A9A}" type="presParOf" srcId="{374F0EE5-5740-4076-8742-67036344CE42}" destId="{1063B7FE-A7C7-4147-91B4-717679A13967}" srcOrd="1" destOrd="0" presId="urn:microsoft.com/office/officeart/2005/8/layout/arrow2"/>
    <dgm:cxn modelId="{4E0813B4-D433-483F-B9A2-E2453BE37057}" type="presParOf" srcId="{374F0EE5-5740-4076-8742-67036344CE42}" destId="{D1250EF2-334D-40A4-993B-C666453D41ED}" srcOrd="2" destOrd="0" presId="urn:microsoft.com/office/officeart/2005/8/layout/arrow2"/>
    <dgm:cxn modelId="{83F44A0D-3B1F-4671-A28E-866B48F973BC}" type="presParOf" srcId="{374F0EE5-5740-4076-8742-67036344CE42}" destId="{FE56F8A3-38F7-4555-A696-1C3EB3CD59E8}" srcOrd="3" destOrd="0" presId="urn:microsoft.com/office/officeart/2005/8/layout/arrow2"/>
    <dgm:cxn modelId="{D29154C6-532D-409A-B95D-25AE3FD79964}" type="presParOf" srcId="{374F0EE5-5740-4076-8742-67036344CE42}" destId="{95955568-BFDF-4495-A971-762FACEA45A8}" srcOrd="4" destOrd="0" presId="urn:microsoft.com/office/officeart/2005/8/layout/arrow2"/>
    <dgm:cxn modelId="{FCB97828-07ED-4CD2-B072-C54871DB528C}" type="presParOf" srcId="{374F0EE5-5740-4076-8742-67036344CE42}" destId="{D1390CF3-0665-42C1-BEC8-16C7E16FA8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F0E18C-EC40-4EF9-A605-34BDD76052C3}" type="doc">
      <dgm:prSet loTypeId="urn:microsoft.com/office/officeart/2005/8/layout/hierarchy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C34EE9BB-A040-49FD-9608-F91339E08AD8}">
      <dgm:prSet phldrT="[Texte]" custT="1"/>
      <dgm:spPr/>
      <dgm:t>
        <a:bodyPr/>
        <a:lstStyle/>
        <a:p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Production de l’électricité à partir des ER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gm:t>
    </dgm:pt>
    <dgm:pt modelId="{8102E9EE-CD7B-462D-AC43-7856285319F9}" type="parTrans" cxnId="{D433EEE8-9491-42BE-91C8-CDC31FD436BE}">
      <dgm:prSet/>
      <dgm:spPr/>
      <dgm:t>
        <a:bodyPr/>
        <a:lstStyle/>
        <a:p>
          <a:endParaRPr lang="fr-FR"/>
        </a:p>
      </dgm:t>
    </dgm:pt>
    <dgm:pt modelId="{A891ABE0-4F9D-40C9-906C-EF9BF5632227}" type="sibTrans" cxnId="{D433EEE8-9491-42BE-91C8-CDC31FD436BE}">
      <dgm:prSet/>
      <dgm:spPr/>
      <dgm:t>
        <a:bodyPr/>
        <a:lstStyle/>
        <a:p>
          <a:endParaRPr lang="fr-FR"/>
        </a:p>
      </dgm:t>
    </dgm:pt>
    <dgm:pt modelId="{94C92BA1-FCC2-4865-B536-8BF53DBD953E}">
      <dgm:prSet phldrT="[Texte]" custT="1"/>
      <dgm:spPr/>
      <dgm:t>
        <a:bodyPr/>
        <a:lstStyle/>
        <a:p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gm:t>
    </dgm:pt>
    <dgm:pt modelId="{9DA10FC9-40CB-4A74-B625-9F8A4F0E9C1E}" type="parTrans" cxnId="{9ED4493F-ABBB-4129-9342-4F945E31C322}">
      <dgm:prSet/>
      <dgm:spPr/>
      <dgm:t>
        <a:bodyPr/>
        <a:lstStyle/>
        <a:p>
          <a:endParaRPr lang="fr-FR"/>
        </a:p>
      </dgm:t>
    </dgm:pt>
    <dgm:pt modelId="{D2437BE1-5771-4E87-B747-AC41705AE5D5}" type="sibTrans" cxnId="{9ED4493F-ABBB-4129-9342-4F945E31C322}">
      <dgm:prSet/>
      <dgm:spPr/>
      <dgm:t>
        <a:bodyPr/>
        <a:lstStyle/>
        <a:p>
          <a:endParaRPr lang="fr-FR"/>
        </a:p>
      </dgm:t>
    </dgm:pt>
    <dgm:pt modelId="{E838086C-522E-47B9-A9A5-28C85A861EB8}">
      <dgm:prSet phldrT="[Texte]" custT="1"/>
      <dgm:spPr/>
      <dgm:t>
        <a:bodyPr/>
        <a:lstStyle/>
        <a:p>
          <a:r>
            <a:rPr lang="fr-FR" sz="2600" b="1" kern="1200" cap="small" dirty="0" smtClean="0">
              <a:latin typeface="Calibri" pitchFamily="34" charset="0"/>
              <a:ea typeface="+mn-ea"/>
              <a:cs typeface="+mn-cs"/>
            </a:rPr>
            <a:t>Marché Local</a:t>
          </a:r>
          <a:endParaRPr lang="fr-FR" sz="2600" b="1" kern="1200" cap="small" dirty="0" smtClean="0">
            <a:latin typeface="+mn-lt"/>
            <a:ea typeface="+mn-ea"/>
            <a:cs typeface="+mn-cs"/>
          </a:endParaRPr>
        </a:p>
      </dgm:t>
    </dgm:pt>
    <dgm:pt modelId="{10BC6714-2726-4037-92EE-A8444A3F85C0}" type="parTrans" cxnId="{0E2BDE66-7916-447B-845B-573575D41227}">
      <dgm:prSet/>
      <dgm:spPr/>
      <dgm:t>
        <a:bodyPr/>
        <a:lstStyle/>
        <a:p>
          <a:endParaRPr lang="fr-FR"/>
        </a:p>
      </dgm:t>
    </dgm:pt>
    <dgm:pt modelId="{2439FF3E-5655-4911-92BF-BE3BCF97B6A8}" type="sibTrans" cxnId="{0E2BDE66-7916-447B-845B-573575D41227}">
      <dgm:prSet/>
      <dgm:spPr/>
      <dgm:t>
        <a:bodyPr/>
        <a:lstStyle/>
        <a:p>
          <a:endParaRPr lang="fr-FR"/>
        </a:p>
      </dgm:t>
    </dgm:pt>
    <dgm:pt modelId="{378AC6F4-C004-4B5D-B23A-E7EAEC5DD1F0}">
      <dgm:prSet phldrT="[Texte]" custT="1"/>
      <dgm:spPr/>
      <dgm:t>
        <a:bodyPr/>
        <a:lstStyle/>
        <a:p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Autoproduction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gm:t>
    </dgm:pt>
    <dgm:pt modelId="{AEE93C85-8623-4361-9CD4-0F69B3636939}" type="parTrans" cxnId="{D83B0ABB-F4B6-42A8-AEE8-35CF47E47CA5}">
      <dgm:prSet/>
      <dgm:spPr/>
      <dgm:t>
        <a:bodyPr/>
        <a:lstStyle/>
        <a:p>
          <a:endParaRPr lang="fr-FR"/>
        </a:p>
      </dgm:t>
    </dgm:pt>
    <dgm:pt modelId="{EAC1E071-15B6-40B9-B3E9-D29C51D2F4B8}" type="sibTrans" cxnId="{D83B0ABB-F4B6-42A8-AEE8-35CF47E47CA5}">
      <dgm:prSet/>
      <dgm:spPr/>
      <dgm:t>
        <a:bodyPr/>
        <a:lstStyle/>
        <a:p>
          <a:endParaRPr lang="fr-FR"/>
        </a:p>
      </dgm:t>
    </dgm:pt>
    <dgm:pt modelId="{6E0E0587-9F64-49C7-987D-08295F25C5D0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Transport et vente de l’</a:t>
          </a:r>
          <a:r>
            <a:rPr lang="fr-FR" sz="1800" b="1" kern="1200" cap="small" dirty="0" err="1" smtClean="0">
              <a:latin typeface="Calibri" pitchFamily="34" charset="0"/>
              <a:ea typeface="+mn-ea"/>
              <a:cs typeface="+mn-cs"/>
            </a:rPr>
            <a:t>éxcedent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88F5ABB8-E50C-4B19-8F1F-414097607F77}" type="parTrans" cxnId="{37A91893-CDC5-4489-BE49-F4DAEC806687}">
      <dgm:prSet/>
      <dgm:spPr/>
      <dgm:t>
        <a:bodyPr/>
        <a:lstStyle/>
        <a:p>
          <a:endParaRPr lang="fr-FR"/>
        </a:p>
      </dgm:t>
    </dgm:pt>
    <dgm:pt modelId="{323462A8-0F9F-4697-8D52-2E1C9F47B881}" type="sibTrans" cxnId="{37A91893-CDC5-4489-BE49-F4DAEC806687}">
      <dgm:prSet/>
      <dgm:spPr/>
      <dgm:t>
        <a:bodyPr/>
        <a:lstStyle/>
        <a:p>
          <a:endParaRPr lang="fr-FR"/>
        </a:p>
      </dgm:t>
    </dgm:pt>
    <dgm:pt modelId="{C6C12762-05DD-4B8D-B58C-B748A72B6C09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27FF1469-3CAF-4FD5-A80E-13239FE86622}" type="parTrans" cxnId="{8F86033E-A9B4-456E-BE0B-0118496509E1}">
      <dgm:prSet/>
      <dgm:spPr/>
      <dgm:t>
        <a:bodyPr/>
        <a:lstStyle/>
        <a:p>
          <a:endParaRPr lang="fr-FR"/>
        </a:p>
      </dgm:t>
    </dgm:pt>
    <dgm:pt modelId="{2E8402D5-0C26-453F-B495-2FD7948CB6E6}" type="sibTrans" cxnId="{8F86033E-A9B4-456E-BE0B-0118496509E1}">
      <dgm:prSet/>
      <dgm:spPr/>
      <dgm:t>
        <a:bodyPr/>
        <a:lstStyle/>
        <a:p>
          <a:endParaRPr lang="fr-FR"/>
        </a:p>
      </dgm:t>
    </dgm:pt>
    <dgm:pt modelId="{475B014B-8F72-4844-8C8E-E3FB9A5F57BA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98FD5BD9-7AC5-41C3-A28C-30AE986011CE}" type="parTrans" cxnId="{C7BE92DA-098B-4DF0-9CD1-DA0C8CE76335}">
      <dgm:prSet/>
      <dgm:spPr/>
      <dgm:t>
        <a:bodyPr/>
        <a:lstStyle/>
        <a:p>
          <a:endParaRPr lang="fr-FR"/>
        </a:p>
      </dgm:t>
    </dgm:pt>
    <dgm:pt modelId="{0B43A8A9-81FC-4B5C-A999-E5E4332CB6EF}" type="sibTrans" cxnId="{C7BE92DA-098B-4DF0-9CD1-DA0C8CE76335}">
      <dgm:prSet/>
      <dgm:spPr/>
      <dgm:t>
        <a:bodyPr/>
        <a:lstStyle/>
        <a:p>
          <a:endParaRPr lang="fr-FR"/>
        </a:p>
      </dgm:t>
    </dgm:pt>
    <dgm:pt modelId="{0356242B-B5B4-4852-9710-99FA414C27E0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Autorisation dans la limite d’un seuil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40FFABF7-3D96-463A-9CEB-AAFCB0BB9BDC}" type="parTrans" cxnId="{1FD2CCE2-3914-4767-978D-54942FA327A6}">
      <dgm:prSet/>
      <dgm:spPr/>
      <dgm:t>
        <a:bodyPr/>
        <a:lstStyle/>
        <a:p>
          <a:endParaRPr lang="fr-FR"/>
        </a:p>
      </dgm:t>
    </dgm:pt>
    <dgm:pt modelId="{6F1AA1FB-27CA-48CD-947D-EC4591F54BE3}" type="sibTrans" cxnId="{1FD2CCE2-3914-4767-978D-54942FA327A6}">
      <dgm:prSet/>
      <dgm:spPr/>
      <dgm:t>
        <a:bodyPr/>
        <a:lstStyle/>
        <a:p>
          <a:endParaRPr lang="fr-FR"/>
        </a:p>
      </dgm:t>
    </dgm:pt>
    <dgm:pt modelId="{DC07A62B-4F38-4026-961C-2C6F2A15B259}" type="pres">
      <dgm:prSet presAssocID="{E1F0E18C-EC40-4EF9-A605-34BDD76052C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7780F8D-2029-4914-9CF3-9AC717C5110A}" type="pres">
      <dgm:prSet presAssocID="{C34EE9BB-A040-49FD-9608-F91339E08AD8}" presName="hierRoot1" presStyleCnt="0"/>
      <dgm:spPr/>
    </dgm:pt>
    <dgm:pt modelId="{D4D46012-856E-482D-A11D-AC806DDBB0A4}" type="pres">
      <dgm:prSet presAssocID="{C34EE9BB-A040-49FD-9608-F91339E08AD8}" presName="composite" presStyleCnt="0"/>
      <dgm:spPr/>
    </dgm:pt>
    <dgm:pt modelId="{A11156DE-15AC-4A8E-B2E6-91ADA2E2657A}" type="pres">
      <dgm:prSet presAssocID="{C34EE9BB-A040-49FD-9608-F91339E08AD8}" presName="background" presStyleLbl="node0" presStyleIdx="0" presStyleCnt="1"/>
      <dgm:spPr/>
    </dgm:pt>
    <dgm:pt modelId="{9D98C2EF-3130-4751-ADD7-94E8B79B03FB}" type="pres">
      <dgm:prSet presAssocID="{C34EE9BB-A040-49FD-9608-F91339E08AD8}" presName="text" presStyleLbl="fgAcc0" presStyleIdx="0" presStyleCnt="1" custScaleX="432900" custScaleY="134929" custLinFactNeighborX="2344" custLinFactNeighborY="-9326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06127A7-0B21-425A-934C-BB578EF0AEAC}" type="pres">
      <dgm:prSet presAssocID="{C34EE9BB-A040-49FD-9608-F91339E08AD8}" presName="hierChild2" presStyleCnt="0"/>
      <dgm:spPr/>
    </dgm:pt>
    <dgm:pt modelId="{8E4DDD60-48B3-41C8-B613-50B059991560}" type="pres">
      <dgm:prSet presAssocID="{9DA10FC9-40CB-4A74-B625-9F8A4F0E9C1E}" presName="Name10" presStyleLbl="parChTrans1D2" presStyleIdx="0" presStyleCnt="3"/>
      <dgm:spPr/>
      <dgm:t>
        <a:bodyPr/>
        <a:lstStyle/>
        <a:p>
          <a:endParaRPr lang="fr-FR"/>
        </a:p>
      </dgm:t>
    </dgm:pt>
    <dgm:pt modelId="{0E0D4B08-95A3-4802-92B2-E1952DF6BD7A}" type="pres">
      <dgm:prSet presAssocID="{94C92BA1-FCC2-4865-B536-8BF53DBD953E}" presName="hierRoot2" presStyleCnt="0"/>
      <dgm:spPr/>
    </dgm:pt>
    <dgm:pt modelId="{BC268E9F-3D69-4E5A-BF31-2D84E2DE913F}" type="pres">
      <dgm:prSet presAssocID="{94C92BA1-FCC2-4865-B536-8BF53DBD953E}" presName="composite2" presStyleCnt="0"/>
      <dgm:spPr/>
    </dgm:pt>
    <dgm:pt modelId="{E225F376-6D3B-4803-AC89-2E690ED8518B}" type="pres">
      <dgm:prSet presAssocID="{94C92BA1-FCC2-4865-B536-8BF53DBD953E}" presName="background2" presStyleLbl="node2" presStyleIdx="0" presStyleCnt="3"/>
      <dgm:spPr/>
    </dgm:pt>
    <dgm:pt modelId="{C1D29F51-A140-4D3F-A528-B8CDED76029C}" type="pres">
      <dgm:prSet presAssocID="{94C92BA1-FCC2-4865-B536-8BF53DBD953E}" presName="text2" presStyleLbl="fgAcc2" presStyleIdx="0" presStyleCnt="3" custScaleX="20529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A0496EC-7D9D-4803-8967-BA702C38C9A4}" type="pres">
      <dgm:prSet presAssocID="{94C92BA1-FCC2-4865-B536-8BF53DBD953E}" presName="hierChild3" presStyleCnt="0"/>
      <dgm:spPr/>
    </dgm:pt>
    <dgm:pt modelId="{05A9C9A7-B27B-4A4C-90F8-565FDD81C62B}" type="pres">
      <dgm:prSet presAssocID="{98FD5BD9-7AC5-41C3-A28C-30AE986011CE}" presName="Name17" presStyleLbl="parChTrans1D3" presStyleIdx="0" presStyleCnt="4"/>
      <dgm:spPr/>
      <dgm:t>
        <a:bodyPr/>
        <a:lstStyle/>
        <a:p>
          <a:endParaRPr lang="fr-FR"/>
        </a:p>
      </dgm:t>
    </dgm:pt>
    <dgm:pt modelId="{057F565B-BFCE-4918-864E-FD3D3AEAA08E}" type="pres">
      <dgm:prSet presAssocID="{475B014B-8F72-4844-8C8E-E3FB9A5F57BA}" presName="hierRoot3" presStyleCnt="0"/>
      <dgm:spPr/>
    </dgm:pt>
    <dgm:pt modelId="{2A3181A0-E28B-41F3-B49F-E42842D8E477}" type="pres">
      <dgm:prSet presAssocID="{475B014B-8F72-4844-8C8E-E3FB9A5F57BA}" presName="composite3" presStyleCnt="0"/>
      <dgm:spPr/>
    </dgm:pt>
    <dgm:pt modelId="{DCFFA58D-06AF-4EEF-BB46-DCBBE4C322CC}" type="pres">
      <dgm:prSet presAssocID="{475B014B-8F72-4844-8C8E-E3FB9A5F57BA}" presName="background3" presStyleLbl="node3" presStyleIdx="0" presStyleCnt="4"/>
      <dgm:spPr/>
    </dgm:pt>
    <dgm:pt modelId="{817541A7-54A2-4471-A0B5-E753770DF6EB}" type="pres">
      <dgm:prSet presAssocID="{475B014B-8F72-4844-8C8E-E3FB9A5F57BA}" presName="text3" presStyleLbl="fgAcc3" presStyleIdx="0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274882-FC17-4F77-ACC3-A8DC8FFC53F1}" type="pres">
      <dgm:prSet presAssocID="{475B014B-8F72-4844-8C8E-E3FB9A5F57BA}" presName="hierChild4" presStyleCnt="0"/>
      <dgm:spPr/>
    </dgm:pt>
    <dgm:pt modelId="{4E85BD04-ACF9-44E8-BEB2-70203512AE6B}" type="pres">
      <dgm:prSet presAssocID="{10BC6714-2726-4037-92EE-A8444A3F85C0}" presName="Name10" presStyleLbl="parChTrans1D2" presStyleIdx="1" presStyleCnt="3"/>
      <dgm:spPr/>
      <dgm:t>
        <a:bodyPr/>
        <a:lstStyle/>
        <a:p>
          <a:endParaRPr lang="fr-FR"/>
        </a:p>
      </dgm:t>
    </dgm:pt>
    <dgm:pt modelId="{43B7A973-4663-4816-AC33-7D9422DF40B8}" type="pres">
      <dgm:prSet presAssocID="{E838086C-522E-47B9-A9A5-28C85A861EB8}" presName="hierRoot2" presStyleCnt="0"/>
      <dgm:spPr/>
    </dgm:pt>
    <dgm:pt modelId="{0BECF7E0-038C-4FE8-A1BD-E41A058F77FA}" type="pres">
      <dgm:prSet presAssocID="{E838086C-522E-47B9-A9A5-28C85A861EB8}" presName="composite2" presStyleCnt="0"/>
      <dgm:spPr/>
    </dgm:pt>
    <dgm:pt modelId="{840EE8C0-C0F0-40D9-950C-14B3FF50A476}" type="pres">
      <dgm:prSet presAssocID="{E838086C-522E-47B9-A9A5-28C85A861EB8}" presName="background2" presStyleLbl="node2" presStyleIdx="1" presStyleCnt="3"/>
      <dgm:spPr/>
    </dgm:pt>
    <dgm:pt modelId="{465FF4B8-9D63-4203-9FB1-6F4CCA64DC09}" type="pres">
      <dgm:prSet presAssocID="{E838086C-522E-47B9-A9A5-28C85A861EB8}" presName="text2" presStyleLbl="fgAcc2" presStyleIdx="1" presStyleCnt="3" custScaleX="20830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F88FF38-8F3C-4580-B368-8D9FC1941BD3}" type="pres">
      <dgm:prSet presAssocID="{E838086C-522E-47B9-A9A5-28C85A861EB8}" presName="hierChild3" presStyleCnt="0"/>
      <dgm:spPr/>
    </dgm:pt>
    <dgm:pt modelId="{9081F87B-12B5-49B8-81AC-1AB10F574932}" type="pres">
      <dgm:prSet presAssocID="{27FF1469-3CAF-4FD5-A80E-13239FE86622}" presName="Name17" presStyleLbl="parChTrans1D3" presStyleIdx="1" presStyleCnt="4"/>
      <dgm:spPr/>
      <dgm:t>
        <a:bodyPr/>
        <a:lstStyle/>
        <a:p>
          <a:endParaRPr lang="fr-FR"/>
        </a:p>
      </dgm:t>
    </dgm:pt>
    <dgm:pt modelId="{64361751-5319-4C2E-B8F8-8A1C2766A5A1}" type="pres">
      <dgm:prSet presAssocID="{C6C12762-05DD-4B8D-B58C-B748A72B6C09}" presName="hierRoot3" presStyleCnt="0"/>
      <dgm:spPr/>
    </dgm:pt>
    <dgm:pt modelId="{54841839-89D3-40A6-BBB3-B264BE61ADBD}" type="pres">
      <dgm:prSet presAssocID="{C6C12762-05DD-4B8D-B58C-B748A72B6C09}" presName="composite3" presStyleCnt="0"/>
      <dgm:spPr/>
    </dgm:pt>
    <dgm:pt modelId="{12469DA1-5A24-4355-BA1E-A04551F5B63D}" type="pres">
      <dgm:prSet presAssocID="{C6C12762-05DD-4B8D-B58C-B748A72B6C09}" presName="background3" presStyleLbl="node3" presStyleIdx="1" presStyleCnt="4"/>
      <dgm:spPr/>
    </dgm:pt>
    <dgm:pt modelId="{9A69242A-B161-4DAA-8136-3BD0856F07F8}" type="pres">
      <dgm:prSet presAssocID="{C6C12762-05DD-4B8D-B58C-B748A72B6C09}" presName="text3" presStyleLbl="fgAcc3" presStyleIdx="1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85CC98C-AB0E-4CF5-BA86-77E256CB14B6}" type="pres">
      <dgm:prSet presAssocID="{C6C12762-05DD-4B8D-B58C-B748A72B6C09}" presName="hierChild4" presStyleCnt="0"/>
      <dgm:spPr/>
    </dgm:pt>
    <dgm:pt modelId="{0DF09141-8D63-4BEF-8E59-128E7B6D1A11}" type="pres">
      <dgm:prSet presAssocID="{40FFABF7-3D96-463A-9CEB-AAFCB0BB9BDC}" presName="Name17" presStyleLbl="parChTrans1D3" presStyleIdx="2" presStyleCnt="4"/>
      <dgm:spPr/>
      <dgm:t>
        <a:bodyPr/>
        <a:lstStyle/>
        <a:p>
          <a:endParaRPr lang="fr-FR"/>
        </a:p>
      </dgm:t>
    </dgm:pt>
    <dgm:pt modelId="{8B6BF53D-0F03-466C-B3F1-42D2A1EFAF2A}" type="pres">
      <dgm:prSet presAssocID="{0356242B-B5B4-4852-9710-99FA414C27E0}" presName="hierRoot3" presStyleCnt="0"/>
      <dgm:spPr/>
    </dgm:pt>
    <dgm:pt modelId="{DDF1CE20-DB88-40EE-9CE4-9484290C65B3}" type="pres">
      <dgm:prSet presAssocID="{0356242B-B5B4-4852-9710-99FA414C27E0}" presName="composite3" presStyleCnt="0"/>
      <dgm:spPr/>
    </dgm:pt>
    <dgm:pt modelId="{D744089D-78BB-4FAE-9C49-1CC9952773A0}" type="pres">
      <dgm:prSet presAssocID="{0356242B-B5B4-4852-9710-99FA414C27E0}" presName="background3" presStyleLbl="node3" presStyleIdx="2" presStyleCnt="4"/>
      <dgm:spPr/>
    </dgm:pt>
    <dgm:pt modelId="{B86C62AA-A84C-4BC8-BD99-297056DE9225}" type="pres">
      <dgm:prSet presAssocID="{0356242B-B5B4-4852-9710-99FA414C27E0}" presName="text3" presStyleLbl="fgAcc3" presStyleIdx="2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F9D16F5-3705-4CF6-8B5C-38882F8DDD94}" type="pres">
      <dgm:prSet presAssocID="{0356242B-B5B4-4852-9710-99FA414C27E0}" presName="hierChild4" presStyleCnt="0"/>
      <dgm:spPr/>
    </dgm:pt>
    <dgm:pt modelId="{43DC180B-09F8-4F54-AF0A-8B462E52CABC}" type="pres">
      <dgm:prSet presAssocID="{AEE93C85-8623-4361-9CD4-0F69B3636939}" presName="Name10" presStyleLbl="parChTrans1D2" presStyleIdx="2" presStyleCnt="3"/>
      <dgm:spPr/>
      <dgm:t>
        <a:bodyPr/>
        <a:lstStyle/>
        <a:p>
          <a:endParaRPr lang="fr-FR"/>
        </a:p>
      </dgm:t>
    </dgm:pt>
    <dgm:pt modelId="{041D3E0C-0F19-42CB-ACC0-42D336151CDF}" type="pres">
      <dgm:prSet presAssocID="{378AC6F4-C004-4B5D-B23A-E7EAEC5DD1F0}" presName="hierRoot2" presStyleCnt="0"/>
      <dgm:spPr/>
    </dgm:pt>
    <dgm:pt modelId="{611D5CAC-96D7-47E9-BF10-7536DD4253C1}" type="pres">
      <dgm:prSet presAssocID="{378AC6F4-C004-4B5D-B23A-E7EAEC5DD1F0}" presName="composite2" presStyleCnt="0"/>
      <dgm:spPr/>
    </dgm:pt>
    <dgm:pt modelId="{A97B6535-7F59-4D0D-B8CA-2C1B13DC1148}" type="pres">
      <dgm:prSet presAssocID="{378AC6F4-C004-4B5D-B23A-E7EAEC5DD1F0}" presName="background2" presStyleLbl="node2" presStyleIdx="2" presStyleCnt="3"/>
      <dgm:spPr/>
    </dgm:pt>
    <dgm:pt modelId="{AB44F56D-5589-492F-BD09-BB247BD8F4B4}" type="pres">
      <dgm:prSet presAssocID="{378AC6F4-C004-4B5D-B23A-E7EAEC5DD1F0}" presName="text2" presStyleLbl="fgAcc2" presStyleIdx="2" presStyleCnt="3" custScaleX="1975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BD7E18A-34ED-46CA-93E8-A670BEDB43BD}" type="pres">
      <dgm:prSet presAssocID="{378AC6F4-C004-4B5D-B23A-E7EAEC5DD1F0}" presName="hierChild3" presStyleCnt="0"/>
      <dgm:spPr/>
    </dgm:pt>
    <dgm:pt modelId="{9BC977B6-85CC-4A9B-AD7A-A30E844AC292}" type="pres">
      <dgm:prSet presAssocID="{88F5ABB8-E50C-4B19-8F1F-414097607F77}" presName="Name17" presStyleLbl="parChTrans1D3" presStyleIdx="3" presStyleCnt="4"/>
      <dgm:spPr/>
      <dgm:t>
        <a:bodyPr/>
        <a:lstStyle/>
        <a:p>
          <a:endParaRPr lang="fr-FR"/>
        </a:p>
      </dgm:t>
    </dgm:pt>
    <dgm:pt modelId="{1469CE9C-3A24-461D-940E-B4D92C8363C3}" type="pres">
      <dgm:prSet presAssocID="{6E0E0587-9F64-49C7-987D-08295F25C5D0}" presName="hierRoot3" presStyleCnt="0"/>
      <dgm:spPr/>
    </dgm:pt>
    <dgm:pt modelId="{5F2692B6-49C1-48FC-AF46-6F825FAAA864}" type="pres">
      <dgm:prSet presAssocID="{6E0E0587-9F64-49C7-987D-08295F25C5D0}" presName="composite3" presStyleCnt="0"/>
      <dgm:spPr/>
    </dgm:pt>
    <dgm:pt modelId="{023F3ED8-F401-41F1-ABF0-A736C24630B8}" type="pres">
      <dgm:prSet presAssocID="{6E0E0587-9F64-49C7-987D-08295F25C5D0}" presName="background3" presStyleLbl="node3" presStyleIdx="3" presStyleCnt="4"/>
      <dgm:spPr/>
    </dgm:pt>
    <dgm:pt modelId="{E02D442B-BD39-47B9-9C30-29C14D6E021C}" type="pres">
      <dgm:prSet presAssocID="{6E0E0587-9F64-49C7-987D-08295F25C5D0}" presName="text3" presStyleLbl="fgAcc3" presStyleIdx="3" presStyleCnt="4" custScaleX="194568" custScaleY="120395" custLinFactNeighborX="-571" custLinFactNeighborY="635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771E36A-7DC1-4405-9EDE-B2FC4371B6D3}" type="pres">
      <dgm:prSet presAssocID="{6E0E0587-9F64-49C7-987D-08295F25C5D0}" presName="hierChild4" presStyleCnt="0"/>
      <dgm:spPr/>
    </dgm:pt>
  </dgm:ptLst>
  <dgm:cxnLst>
    <dgm:cxn modelId="{1FD2CCE2-3914-4767-978D-54942FA327A6}" srcId="{E838086C-522E-47B9-A9A5-28C85A861EB8}" destId="{0356242B-B5B4-4852-9710-99FA414C27E0}" srcOrd="1" destOrd="0" parTransId="{40FFABF7-3D96-463A-9CEB-AAFCB0BB9BDC}" sibTransId="{6F1AA1FB-27CA-48CD-947D-EC4591F54BE3}"/>
    <dgm:cxn modelId="{85D08A9D-DF34-40E3-BE77-E233792C5300}" type="presOf" srcId="{AEE93C85-8623-4361-9CD4-0F69B3636939}" destId="{43DC180B-09F8-4F54-AF0A-8B462E52CABC}" srcOrd="0" destOrd="0" presId="urn:microsoft.com/office/officeart/2005/8/layout/hierarchy1"/>
    <dgm:cxn modelId="{D7442F0C-96C2-4DE3-9FDE-9A3451AA66B7}" type="presOf" srcId="{27FF1469-3CAF-4FD5-A80E-13239FE86622}" destId="{9081F87B-12B5-49B8-81AC-1AB10F574932}" srcOrd="0" destOrd="0" presId="urn:microsoft.com/office/officeart/2005/8/layout/hierarchy1"/>
    <dgm:cxn modelId="{D83B0ABB-F4B6-42A8-AEE8-35CF47E47CA5}" srcId="{C34EE9BB-A040-49FD-9608-F91339E08AD8}" destId="{378AC6F4-C004-4B5D-B23A-E7EAEC5DD1F0}" srcOrd="2" destOrd="0" parTransId="{AEE93C85-8623-4361-9CD4-0F69B3636939}" sibTransId="{EAC1E071-15B6-40B9-B3E9-D29C51D2F4B8}"/>
    <dgm:cxn modelId="{9ED4493F-ABBB-4129-9342-4F945E31C322}" srcId="{C34EE9BB-A040-49FD-9608-F91339E08AD8}" destId="{94C92BA1-FCC2-4865-B536-8BF53DBD953E}" srcOrd="0" destOrd="0" parTransId="{9DA10FC9-40CB-4A74-B625-9F8A4F0E9C1E}" sibTransId="{D2437BE1-5771-4E87-B747-AC41705AE5D5}"/>
    <dgm:cxn modelId="{D7187F9F-C5E6-46BB-BC67-0C24E1F37D3B}" type="presOf" srcId="{C6C12762-05DD-4B8D-B58C-B748A72B6C09}" destId="{9A69242A-B161-4DAA-8136-3BD0856F07F8}" srcOrd="0" destOrd="0" presId="urn:microsoft.com/office/officeart/2005/8/layout/hierarchy1"/>
    <dgm:cxn modelId="{CF480306-B53A-461E-A34A-60B7DDB5EB82}" type="presOf" srcId="{E1F0E18C-EC40-4EF9-A605-34BDD76052C3}" destId="{DC07A62B-4F38-4026-961C-2C6F2A15B259}" srcOrd="0" destOrd="0" presId="urn:microsoft.com/office/officeart/2005/8/layout/hierarchy1"/>
    <dgm:cxn modelId="{A8B5F2CD-8CF8-4380-AE1F-3A058E4BCF12}" type="presOf" srcId="{378AC6F4-C004-4B5D-B23A-E7EAEC5DD1F0}" destId="{AB44F56D-5589-492F-BD09-BB247BD8F4B4}" srcOrd="0" destOrd="0" presId="urn:microsoft.com/office/officeart/2005/8/layout/hierarchy1"/>
    <dgm:cxn modelId="{37A91893-CDC5-4489-BE49-F4DAEC806687}" srcId="{378AC6F4-C004-4B5D-B23A-E7EAEC5DD1F0}" destId="{6E0E0587-9F64-49C7-987D-08295F25C5D0}" srcOrd="0" destOrd="0" parTransId="{88F5ABB8-E50C-4B19-8F1F-414097607F77}" sibTransId="{323462A8-0F9F-4697-8D52-2E1C9F47B881}"/>
    <dgm:cxn modelId="{CB9EED5C-8807-4AB9-855F-597D82FBD966}" type="presOf" srcId="{475B014B-8F72-4844-8C8E-E3FB9A5F57BA}" destId="{817541A7-54A2-4471-A0B5-E753770DF6EB}" srcOrd="0" destOrd="0" presId="urn:microsoft.com/office/officeart/2005/8/layout/hierarchy1"/>
    <dgm:cxn modelId="{9F71DC5F-37F4-4AB5-8A4D-C2F508840442}" type="presOf" srcId="{10BC6714-2726-4037-92EE-A8444A3F85C0}" destId="{4E85BD04-ACF9-44E8-BEB2-70203512AE6B}" srcOrd="0" destOrd="0" presId="urn:microsoft.com/office/officeart/2005/8/layout/hierarchy1"/>
    <dgm:cxn modelId="{9A55F82B-CC38-4D1D-8723-FEFF318050E9}" type="presOf" srcId="{98FD5BD9-7AC5-41C3-A28C-30AE986011CE}" destId="{05A9C9A7-B27B-4A4C-90F8-565FDD81C62B}" srcOrd="0" destOrd="0" presId="urn:microsoft.com/office/officeart/2005/8/layout/hierarchy1"/>
    <dgm:cxn modelId="{CDC7312C-65D3-4ADB-B7C6-4A6BD33781FF}" type="presOf" srcId="{C34EE9BB-A040-49FD-9608-F91339E08AD8}" destId="{9D98C2EF-3130-4751-ADD7-94E8B79B03FB}" srcOrd="0" destOrd="0" presId="urn:microsoft.com/office/officeart/2005/8/layout/hierarchy1"/>
    <dgm:cxn modelId="{24E1204A-F999-43A5-AD59-67BF558F74F6}" type="presOf" srcId="{40FFABF7-3D96-463A-9CEB-AAFCB0BB9BDC}" destId="{0DF09141-8D63-4BEF-8E59-128E7B6D1A11}" srcOrd="0" destOrd="0" presId="urn:microsoft.com/office/officeart/2005/8/layout/hierarchy1"/>
    <dgm:cxn modelId="{25171A35-86F3-480A-9DE5-D8C9A366BDF3}" type="presOf" srcId="{88F5ABB8-E50C-4B19-8F1F-414097607F77}" destId="{9BC977B6-85CC-4A9B-AD7A-A30E844AC292}" srcOrd="0" destOrd="0" presId="urn:microsoft.com/office/officeart/2005/8/layout/hierarchy1"/>
    <dgm:cxn modelId="{8F86033E-A9B4-456E-BE0B-0118496509E1}" srcId="{E838086C-522E-47B9-A9A5-28C85A861EB8}" destId="{C6C12762-05DD-4B8D-B58C-B748A72B6C09}" srcOrd="0" destOrd="0" parTransId="{27FF1469-3CAF-4FD5-A80E-13239FE86622}" sibTransId="{2E8402D5-0C26-453F-B495-2FD7948CB6E6}"/>
    <dgm:cxn modelId="{31882DF1-3420-4197-BD35-7872C5AEA23B}" type="presOf" srcId="{6E0E0587-9F64-49C7-987D-08295F25C5D0}" destId="{E02D442B-BD39-47B9-9C30-29C14D6E021C}" srcOrd="0" destOrd="0" presId="urn:microsoft.com/office/officeart/2005/8/layout/hierarchy1"/>
    <dgm:cxn modelId="{D433EEE8-9491-42BE-91C8-CDC31FD436BE}" srcId="{E1F0E18C-EC40-4EF9-A605-34BDD76052C3}" destId="{C34EE9BB-A040-49FD-9608-F91339E08AD8}" srcOrd="0" destOrd="0" parTransId="{8102E9EE-CD7B-462D-AC43-7856285319F9}" sibTransId="{A891ABE0-4F9D-40C9-906C-EF9BF5632227}"/>
    <dgm:cxn modelId="{468E855F-3EA1-4B55-A3CA-5F4659FD1B98}" type="presOf" srcId="{0356242B-B5B4-4852-9710-99FA414C27E0}" destId="{B86C62AA-A84C-4BC8-BD99-297056DE9225}" srcOrd="0" destOrd="0" presId="urn:microsoft.com/office/officeart/2005/8/layout/hierarchy1"/>
    <dgm:cxn modelId="{0E2BDE66-7916-447B-845B-573575D41227}" srcId="{C34EE9BB-A040-49FD-9608-F91339E08AD8}" destId="{E838086C-522E-47B9-A9A5-28C85A861EB8}" srcOrd="1" destOrd="0" parTransId="{10BC6714-2726-4037-92EE-A8444A3F85C0}" sibTransId="{2439FF3E-5655-4911-92BF-BE3BCF97B6A8}"/>
    <dgm:cxn modelId="{A4A437F6-A1EB-4C95-A7C5-0C746CEE5EA6}" type="presOf" srcId="{E838086C-522E-47B9-A9A5-28C85A861EB8}" destId="{465FF4B8-9D63-4203-9FB1-6F4CCA64DC09}" srcOrd="0" destOrd="0" presId="urn:microsoft.com/office/officeart/2005/8/layout/hierarchy1"/>
    <dgm:cxn modelId="{5891F5E5-4010-4595-B3A2-8CD2BBF13EB9}" type="presOf" srcId="{94C92BA1-FCC2-4865-B536-8BF53DBD953E}" destId="{C1D29F51-A140-4D3F-A528-B8CDED76029C}" srcOrd="0" destOrd="0" presId="urn:microsoft.com/office/officeart/2005/8/layout/hierarchy1"/>
    <dgm:cxn modelId="{C7BE92DA-098B-4DF0-9CD1-DA0C8CE76335}" srcId="{94C92BA1-FCC2-4865-B536-8BF53DBD953E}" destId="{475B014B-8F72-4844-8C8E-E3FB9A5F57BA}" srcOrd="0" destOrd="0" parTransId="{98FD5BD9-7AC5-41C3-A28C-30AE986011CE}" sibTransId="{0B43A8A9-81FC-4B5C-A999-E5E4332CB6EF}"/>
    <dgm:cxn modelId="{D341DA3F-60E0-43C6-A8C4-3B535D7D295F}" type="presOf" srcId="{9DA10FC9-40CB-4A74-B625-9F8A4F0E9C1E}" destId="{8E4DDD60-48B3-41C8-B613-50B059991560}" srcOrd="0" destOrd="0" presId="urn:microsoft.com/office/officeart/2005/8/layout/hierarchy1"/>
    <dgm:cxn modelId="{C785361E-872D-41D5-B659-61E758BD0348}" type="presParOf" srcId="{DC07A62B-4F38-4026-961C-2C6F2A15B259}" destId="{F7780F8D-2029-4914-9CF3-9AC717C5110A}" srcOrd="0" destOrd="0" presId="urn:microsoft.com/office/officeart/2005/8/layout/hierarchy1"/>
    <dgm:cxn modelId="{1296C26C-1A5A-498B-9FE7-FAE89A4DE111}" type="presParOf" srcId="{F7780F8D-2029-4914-9CF3-9AC717C5110A}" destId="{D4D46012-856E-482D-A11D-AC806DDBB0A4}" srcOrd="0" destOrd="0" presId="urn:microsoft.com/office/officeart/2005/8/layout/hierarchy1"/>
    <dgm:cxn modelId="{BD75E5E1-FB71-4496-997B-84F6A6EF5051}" type="presParOf" srcId="{D4D46012-856E-482D-A11D-AC806DDBB0A4}" destId="{A11156DE-15AC-4A8E-B2E6-91ADA2E2657A}" srcOrd="0" destOrd="0" presId="urn:microsoft.com/office/officeart/2005/8/layout/hierarchy1"/>
    <dgm:cxn modelId="{E1ED752D-6E1F-4772-A528-C0D7C5375D9C}" type="presParOf" srcId="{D4D46012-856E-482D-A11D-AC806DDBB0A4}" destId="{9D98C2EF-3130-4751-ADD7-94E8B79B03FB}" srcOrd="1" destOrd="0" presId="urn:microsoft.com/office/officeart/2005/8/layout/hierarchy1"/>
    <dgm:cxn modelId="{C6175D7C-CF79-46C2-BA0F-372CA7C7C363}" type="presParOf" srcId="{F7780F8D-2029-4914-9CF3-9AC717C5110A}" destId="{006127A7-0B21-425A-934C-BB578EF0AEAC}" srcOrd="1" destOrd="0" presId="urn:microsoft.com/office/officeart/2005/8/layout/hierarchy1"/>
    <dgm:cxn modelId="{74556C0F-4BD3-4105-9807-5F1239F2F324}" type="presParOf" srcId="{006127A7-0B21-425A-934C-BB578EF0AEAC}" destId="{8E4DDD60-48B3-41C8-B613-50B059991560}" srcOrd="0" destOrd="0" presId="urn:microsoft.com/office/officeart/2005/8/layout/hierarchy1"/>
    <dgm:cxn modelId="{FE0B0174-6A05-4CA4-A446-728B6E171FC8}" type="presParOf" srcId="{006127A7-0B21-425A-934C-BB578EF0AEAC}" destId="{0E0D4B08-95A3-4802-92B2-E1952DF6BD7A}" srcOrd="1" destOrd="0" presId="urn:microsoft.com/office/officeart/2005/8/layout/hierarchy1"/>
    <dgm:cxn modelId="{1B55A023-892C-43A5-922C-3F7941F13CA4}" type="presParOf" srcId="{0E0D4B08-95A3-4802-92B2-E1952DF6BD7A}" destId="{BC268E9F-3D69-4E5A-BF31-2D84E2DE913F}" srcOrd="0" destOrd="0" presId="urn:microsoft.com/office/officeart/2005/8/layout/hierarchy1"/>
    <dgm:cxn modelId="{DEF19AE8-1008-4E3A-8755-3F6AC64618D4}" type="presParOf" srcId="{BC268E9F-3D69-4E5A-BF31-2D84E2DE913F}" destId="{E225F376-6D3B-4803-AC89-2E690ED8518B}" srcOrd="0" destOrd="0" presId="urn:microsoft.com/office/officeart/2005/8/layout/hierarchy1"/>
    <dgm:cxn modelId="{77C96136-7FFF-4881-A766-36750187F65B}" type="presParOf" srcId="{BC268E9F-3D69-4E5A-BF31-2D84E2DE913F}" destId="{C1D29F51-A140-4D3F-A528-B8CDED76029C}" srcOrd="1" destOrd="0" presId="urn:microsoft.com/office/officeart/2005/8/layout/hierarchy1"/>
    <dgm:cxn modelId="{5BDFB064-B6A6-4018-BDF4-90EF57DD5377}" type="presParOf" srcId="{0E0D4B08-95A3-4802-92B2-E1952DF6BD7A}" destId="{CA0496EC-7D9D-4803-8967-BA702C38C9A4}" srcOrd="1" destOrd="0" presId="urn:microsoft.com/office/officeart/2005/8/layout/hierarchy1"/>
    <dgm:cxn modelId="{CB21F204-0379-4FF6-A904-DD4E826CECAC}" type="presParOf" srcId="{CA0496EC-7D9D-4803-8967-BA702C38C9A4}" destId="{05A9C9A7-B27B-4A4C-90F8-565FDD81C62B}" srcOrd="0" destOrd="0" presId="urn:microsoft.com/office/officeart/2005/8/layout/hierarchy1"/>
    <dgm:cxn modelId="{7D8777C9-E24C-4DB0-96C8-08A960F2CCF5}" type="presParOf" srcId="{CA0496EC-7D9D-4803-8967-BA702C38C9A4}" destId="{057F565B-BFCE-4918-864E-FD3D3AEAA08E}" srcOrd="1" destOrd="0" presId="urn:microsoft.com/office/officeart/2005/8/layout/hierarchy1"/>
    <dgm:cxn modelId="{94CE85FF-BE7C-40EB-8038-EA1F9AFC69C5}" type="presParOf" srcId="{057F565B-BFCE-4918-864E-FD3D3AEAA08E}" destId="{2A3181A0-E28B-41F3-B49F-E42842D8E477}" srcOrd="0" destOrd="0" presId="urn:microsoft.com/office/officeart/2005/8/layout/hierarchy1"/>
    <dgm:cxn modelId="{6A1B2382-B39F-4CCF-863F-04E5BA5A404A}" type="presParOf" srcId="{2A3181A0-E28B-41F3-B49F-E42842D8E477}" destId="{DCFFA58D-06AF-4EEF-BB46-DCBBE4C322CC}" srcOrd="0" destOrd="0" presId="urn:microsoft.com/office/officeart/2005/8/layout/hierarchy1"/>
    <dgm:cxn modelId="{81563A07-3CD7-4BDD-92FC-81D7F931A3D9}" type="presParOf" srcId="{2A3181A0-E28B-41F3-B49F-E42842D8E477}" destId="{817541A7-54A2-4471-A0B5-E753770DF6EB}" srcOrd="1" destOrd="0" presId="urn:microsoft.com/office/officeart/2005/8/layout/hierarchy1"/>
    <dgm:cxn modelId="{3789E10C-7F59-4B33-BACC-5CD7D0ACD03F}" type="presParOf" srcId="{057F565B-BFCE-4918-864E-FD3D3AEAA08E}" destId="{42274882-FC17-4F77-ACC3-A8DC8FFC53F1}" srcOrd="1" destOrd="0" presId="urn:microsoft.com/office/officeart/2005/8/layout/hierarchy1"/>
    <dgm:cxn modelId="{3FB45B7E-E8E1-44DB-83D0-A056BFCBA0FE}" type="presParOf" srcId="{006127A7-0B21-425A-934C-BB578EF0AEAC}" destId="{4E85BD04-ACF9-44E8-BEB2-70203512AE6B}" srcOrd="2" destOrd="0" presId="urn:microsoft.com/office/officeart/2005/8/layout/hierarchy1"/>
    <dgm:cxn modelId="{A335803C-5DE1-4315-B15B-EFB3B88D87E7}" type="presParOf" srcId="{006127A7-0B21-425A-934C-BB578EF0AEAC}" destId="{43B7A973-4663-4816-AC33-7D9422DF40B8}" srcOrd="3" destOrd="0" presId="urn:microsoft.com/office/officeart/2005/8/layout/hierarchy1"/>
    <dgm:cxn modelId="{E0861FC6-CCD0-45DE-BFE0-8603E07B07F6}" type="presParOf" srcId="{43B7A973-4663-4816-AC33-7D9422DF40B8}" destId="{0BECF7E0-038C-4FE8-A1BD-E41A058F77FA}" srcOrd="0" destOrd="0" presId="urn:microsoft.com/office/officeart/2005/8/layout/hierarchy1"/>
    <dgm:cxn modelId="{EA4983ED-FB48-4964-A9F1-BE33BBD362CF}" type="presParOf" srcId="{0BECF7E0-038C-4FE8-A1BD-E41A058F77FA}" destId="{840EE8C0-C0F0-40D9-950C-14B3FF50A476}" srcOrd="0" destOrd="0" presId="urn:microsoft.com/office/officeart/2005/8/layout/hierarchy1"/>
    <dgm:cxn modelId="{5EE4E457-2A3D-458A-A727-076785880851}" type="presParOf" srcId="{0BECF7E0-038C-4FE8-A1BD-E41A058F77FA}" destId="{465FF4B8-9D63-4203-9FB1-6F4CCA64DC09}" srcOrd="1" destOrd="0" presId="urn:microsoft.com/office/officeart/2005/8/layout/hierarchy1"/>
    <dgm:cxn modelId="{C88EA53D-3433-4E08-8735-9E5FB25A7071}" type="presParOf" srcId="{43B7A973-4663-4816-AC33-7D9422DF40B8}" destId="{DF88FF38-8F3C-4580-B368-8D9FC1941BD3}" srcOrd="1" destOrd="0" presId="urn:microsoft.com/office/officeart/2005/8/layout/hierarchy1"/>
    <dgm:cxn modelId="{B1BE70BE-2F6C-4AC8-978B-12C62AB05551}" type="presParOf" srcId="{DF88FF38-8F3C-4580-B368-8D9FC1941BD3}" destId="{9081F87B-12B5-49B8-81AC-1AB10F574932}" srcOrd="0" destOrd="0" presId="urn:microsoft.com/office/officeart/2005/8/layout/hierarchy1"/>
    <dgm:cxn modelId="{DC0D7E78-F77E-4D38-B812-D06E3099BF13}" type="presParOf" srcId="{DF88FF38-8F3C-4580-B368-8D9FC1941BD3}" destId="{64361751-5319-4C2E-B8F8-8A1C2766A5A1}" srcOrd="1" destOrd="0" presId="urn:microsoft.com/office/officeart/2005/8/layout/hierarchy1"/>
    <dgm:cxn modelId="{FF67557C-B6A4-4475-AA96-6E00D6CADAB3}" type="presParOf" srcId="{64361751-5319-4C2E-B8F8-8A1C2766A5A1}" destId="{54841839-89D3-40A6-BBB3-B264BE61ADBD}" srcOrd="0" destOrd="0" presId="urn:microsoft.com/office/officeart/2005/8/layout/hierarchy1"/>
    <dgm:cxn modelId="{5C19FEEA-5A40-446D-BB22-A58BA42500B7}" type="presParOf" srcId="{54841839-89D3-40A6-BBB3-B264BE61ADBD}" destId="{12469DA1-5A24-4355-BA1E-A04551F5B63D}" srcOrd="0" destOrd="0" presId="urn:microsoft.com/office/officeart/2005/8/layout/hierarchy1"/>
    <dgm:cxn modelId="{BA118AD0-7014-4082-8074-347FC0089003}" type="presParOf" srcId="{54841839-89D3-40A6-BBB3-B264BE61ADBD}" destId="{9A69242A-B161-4DAA-8136-3BD0856F07F8}" srcOrd="1" destOrd="0" presId="urn:microsoft.com/office/officeart/2005/8/layout/hierarchy1"/>
    <dgm:cxn modelId="{A1D066DB-F9BD-4F81-8670-5CF99BE8B4FA}" type="presParOf" srcId="{64361751-5319-4C2E-B8F8-8A1C2766A5A1}" destId="{085CC98C-AB0E-4CF5-BA86-77E256CB14B6}" srcOrd="1" destOrd="0" presId="urn:microsoft.com/office/officeart/2005/8/layout/hierarchy1"/>
    <dgm:cxn modelId="{E4FEF766-7D8E-4C25-94D4-43EC3A59E5CE}" type="presParOf" srcId="{DF88FF38-8F3C-4580-B368-8D9FC1941BD3}" destId="{0DF09141-8D63-4BEF-8E59-128E7B6D1A11}" srcOrd="2" destOrd="0" presId="urn:microsoft.com/office/officeart/2005/8/layout/hierarchy1"/>
    <dgm:cxn modelId="{5BCECDB1-3020-428F-AEE1-DC24E66C20D7}" type="presParOf" srcId="{DF88FF38-8F3C-4580-B368-8D9FC1941BD3}" destId="{8B6BF53D-0F03-466C-B3F1-42D2A1EFAF2A}" srcOrd="3" destOrd="0" presId="urn:microsoft.com/office/officeart/2005/8/layout/hierarchy1"/>
    <dgm:cxn modelId="{D92FBB3F-EEAA-4804-B085-58730DFCC879}" type="presParOf" srcId="{8B6BF53D-0F03-466C-B3F1-42D2A1EFAF2A}" destId="{DDF1CE20-DB88-40EE-9CE4-9484290C65B3}" srcOrd="0" destOrd="0" presId="urn:microsoft.com/office/officeart/2005/8/layout/hierarchy1"/>
    <dgm:cxn modelId="{9804CA94-68B3-4F7C-A6D4-86F5C549764A}" type="presParOf" srcId="{DDF1CE20-DB88-40EE-9CE4-9484290C65B3}" destId="{D744089D-78BB-4FAE-9C49-1CC9952773A0}" srcOrd="0" destOrd="0" presId="urn:microsoft.com/office/officeart/2005/8/layout/hierarchy1"/>
    <dgm:cxn modelId="{315E19EA-E1A0-483B-B076-88ED40873F15}" type="presParOf" srcId="{DDF1CE20-DB88-40EE-9CE4-9484290C65B3}" destId="{B86C62AA-A84C-4BC8-BD99-297056DE9225}" srcOrd="1" destOrd="0" presId="urn:microsoft.com/office/officeart/2005/8/layout/hierarchy1"/>
    <dgm:cxn modelId="{71F339BD-167D-48C6-8943-5763D235333E}" type="presParOf" srcId="{8B6BF53D-0F03-466C-B3F1-42D2A1EFAF2A}" destId="{EF9D16F5-3705-4CF6-8B5C-38882F8DDD94}" srcOrd="1" destOrd="0" presId="urn:microsoft.com/office/officeart/2005/8/layout/hierarchy1"/>
    <dgm:cxn modelId="{83989622-04AD-43AD-8204-E92B43C3C2B8}" type="presParOf" srcId="{006127A7-0B21-425A-934C-BB578EF0AEAC}" destId="{43DC180B-09F8-4F54-AF0A-8B462E52CABC}" srcOrd="4" destOrd="0" presId="urn:microsoft.com/office/officeart/2005/8/layout/hierarchy1"/>
    <dgm:cxn modelId="{E8D832EA-3042-4BA0-A172-466D7FEA3674}" type="presParOf" srcId="{006127A7-0B21-425A-934C-BB578EF0AEAC}" destId="{041D3E0C-0F19-42CB-ACC0-42D336151CDF}" srcOrd="5" destOrd="0" presId="urn:microsoft.com/office/officeart/2005/8/layout/hierarchy1"/>
    <dgm:cxn modelId="{956FAF64-CABF-4469-ABB7-773643FDC0D2}" type="presParOf" srcId="{041D3E0C-0F19-42CB-ACC0-42D336151CDF}" destId="{611D5CAC-96D7-47E9-BF10-7536DD4253C1}" srcOrd="0" destOrd="0" presId="urn:microsoft.com/office/officeart/2005/8/layout/hierarchy1"/>
    <dgm:cxn modelId="{CE4BDEB2-D9B9-4AF3-9477-B993F896AA65}" type="presParOf" srcId="{611D5CAC-96D7-47E9-BF10-7536DD4253C1}" destId="{A97B6535-7F59-4D0D-B8CA-2C1B13DC1148}" srcOrd="0" destOrd="0" presId="urn:microsoft.com/office/officeart/2005/8/layout/hierarchy1"/>
    <dgm:cxn modelId="{779F7F05-76DB-4358-8DFF-7CD254C4289A}" type="presParOf" srcId="{611D5CAC-96D7-47E9-BF10-7536DD4253C1}" destId="{AB44F56D-5589-492F-BD09-BB247BD8F4B4}" srcOrd="1" destOrd="0" presId="urn:microsoft.com/office/officeart/2005/8/layout/hierarchy1"/>
    <dgm:cxn modelId="{67559EF8-9323-427F-8F52-8F78B796E1DB}" type="presParOf" srcId="{041D3E0C-0F19-42CB-ACC0-42D336151CDF}" destId="{3BD7E18A-34ED-46CA-93E8-A670BEDB43BD}" srcOrd="1" destOrd="0" presId="urn:microsoft.com/office/officeart/2005/8/layout/hierarchy1"/>
    <dgm:cxn modelId="{C212429D-8E71-4216-A84D-73776CE8BE5B}" type="presParOf" srcId="{3BD7E18A-34ED-46CA-93E8-A670BEDB43BD}" destId="{9BC977B6-85CC-4A9B-AD7A-A30E844AC292}" srcOrd="0" destOrd="0" presId="urn:microsoft.com/office/officeart/2005/8/layout/hierarchy1"/>
    <dgm:cxn modelId="{967ED988-FD0C-4FE2-9BA7-67AF707F21FE}" type="presParOf" srcId="{3BD7E18A-34ED-46CA-93E8-A670BEDB43BD}" destId="{1469CE9C-3A24-461D-940E-B4D92C8363C3}" srcOrd="1" destOrd="0" presId="urn:microsoft.com/office/officeart/2005/8/layout/hierarchy1"/>
    <dgm:cxn modelId="{54178C7C-C731-45D7-84A6-8380E1DFD866}" type="presParOf" srcId="{1469CE9C-3A24-461D-940E-B4D92C8363C3}" destId="{5F2692B6-49C1-48FC-AF46-6F825FAAA864}" srcOrd="0" destOrd="0" presId="urn:microsoft.com/office/officeart/2005/8/layout/hierarchy1"/>
    <dgm:cxn modelId="{8C8FA31F-190E-4A06-BD71-5B6469FC7BEE}" type="presParOf" srcId="{5F2692B6-49C1-48FC-AF46-6F825FAAA864}" destId="{023F3ED8-F401-41F1-ABF0-A736C24630B8}" srcOrd="0" destOrd="0" presId="urn:microsoft.com/office/officeart/2005/8/layout/hierarchy1"/>
    <dgm:cxn modelId="{59B86A18-ACEE-4AA7-ADE0-5EA51F512340}" type="presParOf" srcId="{5F2692B6-49C1-48FC-AF46-6F825FAAA864}" destId="{E02D442B-BD39-47B9-9C30-29C14D6E021C}" srcOrd="1" destOrd="0" presId="urn:microsoft.com/office/officeart/2005/8/layout/hierarchy1"/>
    <dgm:cxn modelId="{6261CD85-2D1E-4F7A-8551-A532E5A34A15}" type="presParOf" srcId="{1469CE9C-3A24-461D-940E-B4D92C8363C3}" destId="{F771E36A-7DC1-4405-9EDE-B2FC4371B6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7C35A87-0F53-4757-A92D-0221496C9194}" type="doc">
      <dgm:prSet loTypeId="urn:microsoft.com/office/officeart/2005/8/layout/cycle7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25DBC93-287D-48DE-B063-620C3ADF0AF1}">
      <dgm:prSet phldrT="[Texte]" custT="1"/>
      <dgm:spPr/>
      <dgm:t>
        <a:bodyPr/>
        <a:lstStyle/>
        <a:p>
          <a:r>
            <a:rPr lang="fr-FR" sz="1200" b="1" dirty="0" smtClean="0"/>
            <a:t>Qualité des équipements</a:t>
          </a:r>
          <a:endParaRPr lang="fr-FR" sz="1200" b="1" dirty="0"/>
        </a:p>
      </dgm:t>
    </dgm:pt>
    <dgm:pt modelId="{E8399926-CB98-4F6F-8D94-B98E9B0EEC57}" type="parTrans" cxnId="{F0CD2FA2-5458-4667-978B-4556390901F5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BBCBE0C5-AFB1-4441-96DC-4EC75DD4A139}" type="sibTrans" cxnId="{F0CD2FA2-5458-4667-978B-4556390901F5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0E9C07CA-80B0-442B-B865-57A00AC5F4CB}">
      <dgm:prSet phldrT="[Texte]" custT="1"/>
      <dgm:spPr/>
      <dgm:t>
        <a:bodyPr/>
        <a:lstStyle/>
        <a:p>
          <a:endParaRPr lang="fr-FR" sz="1200" b="1" dirty="0"/>
        </a:p>
      </dgm:t>
    </dgm:pt>
    <dgm:pt modelId="{9116E987-178E-4A06-B747-76AE95A3B6EB}" type="parTrans" cxnId="{0558784D-4FC3-43BA-82EA-A4F1923CAEBA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510EF03-C6D6-46A9-8E42-EA8D9F144034}" type="sibTrans" cxnId="{0558784D-4FC3-43BA-82EA-A4F1923CAEBA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369FA85-9B56-403A-95DA-61E722F61C3B}">
      <dgm:prSet phldrT="[Texte]" custT="1"/>
      <dgm:spPr/>
      <dgm:t>
        <a:bodyPr/>
        <a:lstStyle/>
        <a:p>
          <a:endParaRPr lang="fr-FR" sz="1200" b="1" dirty="0"/>
        </a:p>
      </dgm:t>
    </dgm:pt>
    <dgm:pt modelId="{38427AB3-0EF1-4C56-B75F-63F46E488DBB}" type="parTrans" cxnId="{E3EF4E6E-9BAF-4F16-AA2E-06F56C2E05BB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27D67779-EE14-4543-A9AE-A75F3EA1AB14}" type="sibTrans" cxnId="{E3EF4E6E-9BAF-4F16-AA2E-06F56C2E05BB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6C2BA489-35D9-4B82-AF35-895F2FD694F1}">
      <dgm:prSet phldrT="[Texte]" custT="1"/>
      <dgm:spPr/>
      <dgm:t>
        <a:bodyPr/>
        <a:lstStyle/>
        <a:p>
          <a:endParaRPr lang="fr-FR" sz="1200" b="1" dirty="0"/>
        </a:p>
      </dgm:t>
    </dgm:pt>
    <dgm:pt modelId="{EBC66412-A8C5-433A-BBC2-B94A55B772EE}" type="parTrans" cxnId="{D1C57578-6B16-4B71-82EA-D6EE6FA3B128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6F7A8ED-151E-424B-8F07-4B778F4E42A6}" type="sibTrans" cxnId="{D1C57578-6B16-4B71-82EA-D6EE6FA3B128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CF9873F3-77F8-43CC-8DE8-BBF92B3720B2}">
      <dgm:prSet phldrT="[Texte]" custT="1"/>
      <dgm:spPr/>
      <dgm:t>
        <a:bodyPr/>
        <a:lstStyle/>
        <a:p>
          <a:endParaRPr lang="fr-FR" sz="1200" b="1" dirty="0"/>
        </a:p>
      </dgm:t>
    </dgm:pt>
    <dgm:pt modelId="{8B1DEE30-1935-4F43-A885-18CEFEEC242A}" type="parTrans" cxnId="{06C77AFD-6BCB-4721-8572-2778BE621782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EC8AED08-2ED7-4035-B781-D28512A34802}" type="sibTrans" cxnId="{06C77AFD-6BCB-4721-8572-2778BE621782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BB239AD-1FD7-41BC-ACF9-ED17C852C993}" type="pres">
      <dgm:prSet presAssocID="{57C35A87-0F53-4757-A92D-0221496C91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B40B7F6-5070-4413-A116-6202F062482E}" type="pres">
      <dgm:prSet presAssocID="{B25DBC93-287D-48DE-B063-620C3ADF0A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FB4085-6561-4FF0-8F1B-82394E4986CD}" type="pres">
      <dgm:prSet presAssocID="{BBCBE0C5-AFB1-4441-96DC-4EC75DD4A139}" presName="sibTrans" presStyleLbl="sibTrans2D1" presStyleIdx="0" presStyleCnt="5"/>
      <dgm:spPr/>
      <dgm:t>
        <a:bodyPr/>
        <a:lstStyle/>
        <a:p>
          <a:endParaRPr lang="fr-FR"/>
        </a:p>
      </dgm:t>
    </dgm:pt>
    <dgm:pt modelId="{E9DC8E76-29F2-4E60-8A25-D1E23179409E}" type="pres">
      <dgm:prSet presAssocID="{BBCBE0C5-AFB1-4441-96DC-4EC75DD4A139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26B1749C-5FD1-4019-AC51-C120BD0F0063}" type="pres">
      <dgm:prSet presAssocID="{0E9C07CA-80B0-442B-B865-57A00AC5F4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CB4BF8-6BC4-491F-B6E0-7E5C0AD9D088}" type="pres">
      <dgm:prSet presAssocID="{7510EF03-C6D6-46A9-8E42-EA8D9F14403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46B338CF-7982-4BA5-959A-9057B00C85DC}" type="pres">
      <dgm:prSet presAssocID="{7510EF03-C6D6-46A9-8E42-EA8D9F14403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35EAA674-3FBD-4E41-9C5A-63F3C3CB8CBF}" type="pres">
      <dgm:prSet presAssocID="{D369FA85-9B56-403A-95DA-61E722F61C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04FCBA-0725-47A6-ACF3-217048DD43FC}" type="pres">
      <dgm:prSet presAssocID="{27D67779-EE14-4543-A9AE-A75F3EA1AB1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E26FC154-DAE3-42A1-B173-510274E6BB5B}" type="pres">
      <dgm:prSet presAssocID="{27D67779-EE14-4543-A9AE-A75F3EA1AB14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CADCB6A9-50DC-428C-8CB9-0036BB572205}" type="pres">
      <dgm:prSet presAssocID="{CF9873F3-77F8-43CC-8DE8-BBF92B3720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DBD413-C3F1-4B0A-AC36-14478121B14D}" type="pres">
      <dgm:prSet presAssocID="{EC8AED08-2ED7-4035-B781-D28512A34802}" presName="sibTrans" presStyleLbl="sibTrans2D1" presStyleIdx="3" presStyleCnt="5"/>
      <dgm:spPr/>
      <dgm:t>
        <a:bodyPr/>
        <a:lstStyle/>
        <a:p>
          <a:endParaRPr lang="fr-FR"/>
        </a:p>
      </dgm:t>
    </dgm:pt>
    <dgm:pt modelId="{AD73E761-757E-4BB0-BABA-A1400D1EE432}" type="pres">
      <dgm:prSet presAssocID="{EC8AED08-2ED7-4035-B781-D28512A34802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4D741ABA-1D36-4B8A-A2A1-1B35DFD113C3}" type="pres">
      <dgm:prSet presAssocID="{6C2BA489-35D9-4B82-AF35-895F2FD694F1}" presName="node" presStyleLbl="node1" presStyleIdx="4" presStyleCnt="5" custScaleX="979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1966F2-9D76-4FB9-8C78-F98488621FBE}" type="pres">
      <dgm:prSet presAssocID="{D6F7A8ED-151E-424B-8F07-4B778F4E42A6}" presName="sibTrans" presStyleLbl="sibTrans2D1" presStyleIdx="4" presStyleCnt="5"/>
      <dgm:spPr/>
      <dgm:t>
        <a:bodyPr/>
        <a:lstStyle/>
        <a:p>
          <a:endParaRPr lang="fr-FR"/>
        </a:p>
      </dgm:t>
    </dgm:pt>
    <dgm:pt modelId="{9336910E-8A43-45E5-B959-38A45E8FAD5B}" type="pres">
      <dgm:prSet presAssocID="{D6F7A8ED-151E-424B-8F07-4B778F4E42A6}" presName="connectorText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C3744410-CBCA-4BB0-B3C8-2FE50A31CB17}" type="presOf" srcId="{D6F7A8ED-151E-424B-8F07-4B778F4E42A6}" destId="{7B1966F2-9D76-4FB9-8C78-F98488621FBE}" srcOrd="0" destOrd="0" presId="urn:microsoft.com/office/officeart/2005/8/layout/cycle7"/>
    <dgm:cxn modelId="{273A1C3D-1516-4D04-B77D-6E9ECA1A5EBE}" type="presOf" srcId="{7510EF03-C6D6-46A9-8E42-EA8D9F144034}" destId="{46B338CF-7982-4BA5-959A-9057B00C85DC}" srcOrd="1" destOrd="0" presId="urn:microsoft.com/office/officeart/2005/8/layout/cycle7"/>
    <dgm:cxn modelId="{F0CD2FA2-5458-4667-978B-4556390901F5}" srcId="{57C35A87-0F53-4757-A92D-0221496C9194}" destId="{B25DBC93-287D-48DE-B063-620C3ADF0AF1}" srcOrd="0" destOrd="0" parTransId="{E8399926-CB98-4F6F-8D94-B98E9B0EEC57}" sibTransId="{BBCBE0C5-AFB1-4441-96DC-4EC75DD4A139}"/>
    <dgm:cxn modelId="{FC17F1A0-047D-4451-B09E-2168759A9EA0}" type="presOf" srcId="{0E9C07CA-80B0-442B-B865-57A00AC5F4CB}" destId="{26B1749C-5FD1-4019-AC51-C120BD0F0063}" srcOrd="0" destOrd="0" presId="urn:microsoft.com/office/officeart/2005/8/layout/cycle7"/>
    <dgm:cxn modelId="{0336584C-4F9B-46B7-AFFC-E78B71979EC4}" type="presOf" srcId="{D369FA85-9B56-403A-95DA-61E722F61C3B}" destId="{35EAA674-3FBD-4E41-9C5A-63F3C3CB8CBF}" srcOrd="0" destOrd="0" presId="urn:microsoft.com/office/officeart/2005/8/layout/cycle7"/>
    <dgm:cxn modelId="{E3EF4E6E-9BAF-4F16-AA2E-06F56C2E05BB}" srcId="{57C35A87-0F53-4757-A92D-0221496C9194}" destId="{D369FA85-9B56-403A-95DA-61E722F61C3B}" srcOrd="2" destOrd="0" parTransId="{38427AB3-0EF1-4C56-B75F-63F46E488DBB}" sibTransId="{27D67779-EE14-4543-A9AE-A75F3EA1AB14}"/>
    <dgm:cxn modelId="{179BFB7E-5520-46A6-89F9-9D40904BEC51}" type="presOf" srcId="{27D67779-EE14-4543-A9AE-A75F3EA1AB14}" destId="{E26FC154-DAE3-42A1-B173-510274E6BB5B}" srcOrd="1" destOrd="0" presId="urn:microsoft.com/office/officeart/2005/8/layout/cycle7"/>
    <dgm:cxn modelId="{D61C2047-196E-41A4-8A2F-5AF7D8D36AC7}" type="presOf" srcId="{BBCBE0C5-AFB1-4441-96DC-4EC75DD4A139}" destId="{E9DC8E76-29F2-4E60-8A25-D1E23179409E}" srcOrd="1" destOrd="0" presId="urn:microsoft.com/office/officeart/2005/8/layout/cycle7"/>
    <dgm:cxn modelId="{F0B9B6D3-82D9-44F3-8766-C43FA24BAD38}" type="presOf" srcId="{CF9873F3-77F8-43CC-8DE8-BBF92B3720B2}" destId="{CADCB6A9-50DC-428C-8CB9-0036BB572205}" srcOrd="0" destOrd="0" presId="urn:microsoft.com/office/officeart/2005/8/layout/cycle7"/>
    <dgm:cxn modelId="{C8DBCA51-4E5F-4FE9-AEC5-858DF1FCDA88}" type="presOf" srcId="{D6F7A8ED-151E-424B-8F07-4B778F4E42A6}" destId="{9336910E-8A43-45E5-B959-38A45E8FAD5B}" srcOrd="1" destOrd="0" presId="urn:microsoft.com/office/officeart/2005/8/layout/cycle7"/>
    <dgm:cxn modelId="{0861F1A3-C6AF-4A7B-9054-E1FD858643CE}" type="presOf" srcId="{B25DBC93-287D-48DE-B063-620C3ADF0AF1}" destId="{7B40B7F6-5070-4413-A116-6202F062482E}" srcOrd="0" destOrd="0" presId="urn:microsoft.com/office/officeart/2005/8/layout/cycle7"/>
    <dgm:cxn modelId="{D1C57578-6B16-4B71-82EA-D6EE6FA3B128}" srcId="{57C35A87-0F53-4757-A92D-0221496C9194}" destId="{6C2BA489-35D9-4B82-AF35-895F2FD694F1}" srcOrd="4" destOrd="0" parTransId="{EBC66412-A8C5-433A-BBC2-B94A55B772EE}" sibTransId="{D6F7A8ED-151E-424B-8F07-4B778F4E42A6}"/>
    <dgm:cxn modelId="{06C77AFD-6BCB-4721-8572-2778BE621782}" srcId="{57C35A87-0F53-4757-A92D-0221496C9194}" destId="{CF9873F3-77F8-43CC-8DE8-BBF92B3720B2}" srcOrd="3" destOrd="0" parTransId="{8B1DEE30-1935-4F43-A885-18CEFEEC242A}" sibTransId="{EC8AED08-2ED7-4035-B781-D28512A34802}"/>
    <dgm:cxn modelId="{535AC91E-D762-4844-B011-2FD01495417F}" type="presOf" srcId="{7510EF03-C6D6-46A9-8E42-EA8D9F144034}" destId="{14CB4BF8-6BC4-491F-B6E0-7E5C0AD9D088}" srcOrd="0" destOrd="0" presId="urn:microsoft.com/office/officeart/2005/8/layout/cycle7"/>
    <dgm:cxn modelId="{F243DB11-2950-49E9-A7E6-213965A20F31}" type="presOf" srcId="{27D67779-EE14-4543-A9AE-A75F3EA1AB14}" destId="{BE04FCBA-0725-47A6-ACF3-217048DD43FC}" srcOrd="0" destOrd="0" presId="urn:microsoft.com/office/officeart/2005/8/layout/cycle7"/>
    <dgm:cxn modelId="{0558784D-4FC3-43BA-82EA-A4F1923CAEBA}" srcId="{57C35A87-0F53-4757-A92D-0221496C9194}" destId="{0E9C07CA-80B0-442B-B865-57A00AC5F4CB}" srcOrd="1" destOrd="0" parTransId="{9116E987-178E-4A06-B747-76AE95A3B6EB}" sibTransId="{7510EF03-C6D6-46A9-8E42-EA8D9F144034}"/>
    <dgm:cxn modelId="{8C863AAA-298B-4E0C-817C-D459CA3296DA}" type="presOf" srcId="{EC8AED08-2ED7-4035-B781-D28512A34802}" destId="{AD73E761-757E-4BB0-BABA-A1400D1EE432}" srcOrd="1" destOrd="0" presId="urn:microsoft.com/office/officeart/2005/8/layout/cycle7"/>
    <dgm:cxn modelId="{0BECBF88-6B45-4BFA-A60F-7DFBB41D6959}" type="presOf" srcId="{6C2BA489-35D9-4B82-AF35-895F2FD694F1}" destId="{4D741ABA-1D36-4B8A-A2A1-1B35DFD113C3}" srcOrd="0" destOrd="0" presId="urn:microsoft.com/office/officeart/2005/8/layout/cycle7"/>
    <dgm:cxn modelId="{3D949450-C154-4783-A4D0-956F1644D869}" type="presOf" srcId="{EC8AED08-2ED7-4035-B781-D28512A34802}" destId="{5EDBD413-C3F1-4B0A-AC36-14478121B14D}" srcOrd="0" destOrd="0" presId="urn:microsoft.com/office/officeart/2005/8/layout/cycle7"/>
    <dgm:cxn modelId="{81FF018B-1185-4438-B7C1-17747D7D0533}" type="presOf" srcId="{57C35A87-0F53-4757-A92D-0221496C9194}" destId="{7BB239AD-1FD7-41BC-ACF9-ED17C852C993}" srcOrd="0" destOrd="0" presId="urn:microsoft.com/office/officeart/2005/8/layout/cycle7"/>
    <dgm:cxn modelId="{84913B62-F1EA-4292-9522-FE9624FBA2D8}" type="presOf" srcId="{BBCBE0C5-AFB1-4441-96DC-4EC75DD4A139}" destId="{6FFB4085-6561-4FF0-8F1B-82394E4986CD}" srcOrd="0" destOrd="0" presId="urn:microsoft.com/office/officeart/2005/8/layout/cycle7"/>
    <dgm:cxn modelId="{D9EDEA99-2B4D-404F-BD7A-5B92BAC3C53B}" type="presParOf" srcId="{7BB239AD-1FD7-41BC-ACF9-ED17C852C993}" destId="{7B40B7F6-5070-4413-A116-6202F062482E}" srcOrd="0" destOrd="0" presId="urn:microsoft.com/office/officeart/2005/8/layout/cycle7"/>
    <dgm:cxn modelId="{ED048EF1-F3EC-402B-A0D0-3EAEDF88A86B}" type="presParOf" srcId="{7BB239AD-1FD7-41BC-ACF9-ED17C852C993}" destId="{6FFB4085-6561-4FF0-8F1B-82394E4986CD}" srcOrd="1" destOrd="0" presId="urn:microsoft.com/office/officeart/2005/8/layout/cycle7"/>
    <dgm:cxn modelId="{83E8A0CD-5842-498B-8905-7DD8C5ADE651}" type="presParOf" srcId="{6FFB4085-6561-4FF0-8F1B-82394E4986CD}" destId="{E9DC8E76-29F2-4E60-8A25-D1E23179409E}" srcOrd="0" destOrd="0" presId="urn:microsoft.com/office/officeart/2005/8/layout/cycle7"/>
    <dgm:cxn modelId="{2CF6772D-5462-4CEF-ABB0-C17DDBBCDFC6}" type="presParOf" srcId="{7BB239AD-1FD7-41BC-ACF9-ED17C852C993}" destId="{26B1749C-5FD1-4019-AC51-C120BD0F0063}" srcOrd="2" destOrd="0" presId="urn:microsoft.com/office/officeart/2005/8/layout/cycle7"/>
    <dgm:cxn modelId="{7520661E-E5EB-4A58-A03D-22DF02ED4FDE}" type="presParOf" srcId="{7BB239AD-1FD7-41BC-ACF9-ED17C852C993}" destId="{14CB4BF8-6BC4-491F-B6E0-7E5C0AD9D088}" srcOrd="3" destOrd="0" presId="urn:microsoft.com/office/officeart/2005/8/layout/cycle7"/>
    <dgm:cxn modelId="{845BFFDD-AE9B-4784-87BA-B66028DE713D}" type="presParOf" srcId="{14CB4BF8-6BC4-491F-B6E0-7E5C0AD9D088}" destId="{46B338CF-7982-4BA5-959A-9057B00C85DC}" srcOrd="0" destOrd="0" presId="urn:microsoft.com/office/officeart/2005/8/layout/cycle7"/>
    <dgm:cxn modelId="{4728E66E-E5A3-4AF0-9F21-965A7BCBB816}" type="presParOf" srcId="{7BB239AD-1FD7-41BC-ACF9-ED17C852C993}" destId="{35EAA674-3FBD-4E41-9C5A-63F3C3CB8CBF}" srcOrd="4" destOrd="0" presId="urn:microsoft.com/office/officeart/2005/8/layout/cycle7"/>
    <dgm:cxn modelId="{30457156-CBC1-4F24-870D-D05E96637299}" type="presParOf" srcId="{7BB239AD-1FD7-41BC-ACF9-ED17C852C993}" destId="{BE04FCBA-0725-47A6-ACF3-217048DD43FC}" srcOrd="5" destOrd="0" presId="urn:microsoft.com/office/officeart/2005/8/layout/cycle7"/>
    <dgm:cxn modelId="{5731011B-CE22-4092-AB3E-0A02D1ADBDA5}" type="presParOf" srcId="{BE04FCBA-0725-47A6-ACF3-217048DD43FC}" destId="{E26FC154-DAE3-42A1-B173-510274E6BB5B}" srcOrd="0" destOrd="0" presId="urn:microsoft.com/office/officeart/2005/8/layout/cycle7"/>
    <dgm:cxn modelId="{6413A138-9F5D-48CE-B985-29654DC4BBA7}" type="presParOf" srcId="{7BB239AD-1FD7-41BC-ACF9-ED17C852C993}" destId="{CADCB6A9-50DC-428C-8CB9-0036BB572205}" srcOrd="6" destOrd="0" presId="urn:microsoft.com/office/officeart/2005/8/layout/cycle7"/>
    <dgm:cxn modelId="{979A38FC-978D-4FBB-9F6C-6996C582586D}" type="presParOf" srcId="{7BB239AD-1FD7-41BC-ACF9-ED17C852C993}" destId="{5EDBD413-C3F1-4B0A-AC36-14478121B14D}" srcOrd="7" destOrd="0" presId="urn:microsoft.com/office/officeart/2005/8/layout/cycle7"/>
    <dgm:cxn modelId="{E4ADCB1D-A0A3-4068-B15A-F397728043C5}" type="presParOf" srcId="{5EDBD413-C3F1-4B0A-AC36-14478121B14D}" destId="{AD73E761-757E-4BB0-BABA-A1400D1EE432}" srcOrd="0" destOrd="0" presId="urn:microsoft.com/office/officeart/2005/8/layout/cycle7"/>
    <dgm:cxn modelId="{83E96A6B-9CAC-4729-95AD-AFF5D459F2AB}" type="presParOf" srcId="{7BB239AD-1FD7-41BC-ACF9-ED17C852C993}" destId="{4D741ABA-1D36-4B8A-A2A1-1B35DFD113C3}" srcOrd="8" destOrd="0" presId="urn:microsoft.com/office/officeart/2005/8/layout/cycle7"/>
    <dgm:cxn modelId="{5B94D2EA-40E9-4C9E-A201-D280ECAF855A}" type="presParOf" srcId="{7BB239AD-1FD7-41BC-ACF9-ED17C852C993}" destId="{7B1966F2-9D76-4FB9-8C78-F98488621FBE}" srcOrd="9" destOrd="0" presId="urn:microsoft.com/office/officeart/2005/8/layout/cycle7"/>
    <dgm:cxn modelId="{D2458B4A-2858-44FD-BE44-20791ED468CA}" type="presParOf" srcId="{7B1966F2-9D76-4FB9-8C78-F98488621FBE}" destId="{9336910E-8A43-45E5-B959-38A45E8FAD5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7C35A87-0F53-4757-A92D-0221496C9194}" type="doc">
      <dgm:prSet loTypeId="urn:microsoft.com/office/officeart/2005/8/layout/cycle7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25DBC93-287D-48DE-B063-620C3ADF0AF1}">
      <dgm:prSet phldrT="[Texte]" custT="1"/>
      <dgm:spPr/>
      <dgm:t>
        <a:bodyPr/>
        <a:lstStyle/>
        <a:p>
          <a:endParaRPr lang="fr-FR" sz="1200" b="1" dirty="0"/>
        </a:p>
      </dgm:t>
    </dgm:pt>
    <dgm:pt modelId="{E8399926-CB98-4F6F-8D94-B98E9B0EEC57}" type="parTrans" cxnId="{F0CD2FA2-5458-4667-978B-4556390901F5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BBCBE0C5-AFB1-4441-96DC-4EC75DD4A139}" type="sibTrans" cxnId="{F0CD2FA2-5458-4667-978B-4556390901F5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0E9C07CA-80B0-442B-B865-57A00AC5F4CB}">
      <dgm:prSet phldrT="[Texte]" custT="1"/>
      <dgm:spPr/>
      <dgm:t>
        <a:bodyPr/>
        <a:lstStyle/>
        <a:p>
          <a:endParaRPr lang="fr-FR" sz="1200" b="1" dirty="0"/>
        </a:p>
      </dgm:t>
    </dgm:pt>
    <dgm:pt modelId="{9116E987-178E-4A06-B747-76AE95A3B6EB}" type="parTrans" cxnId="{0558784D-4FC3-43BA-82EA-A4F1923CAEBA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510EF03-C6D6-46A9-8E42-EA8D9F144034}" type="sibTrans" cxnId="{0558784D-4FC3-43BA-82EA-A4F1923CAEBA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369FA85-9B56-403A-95DA-61E722F61C3B}">
      <dgm:prSet phldrT="[Texte]" custT="1"/>
      <dgm:spPr/>
      <dgm:t>
        <a:bodyPr/>
        <a:lstStyle/>
        <a:p>
          <a:r>
            <a:rPr lang="fr-FR" sz="1200" b="1" dirty="0" smtClean="0"/>
            <a:t>Qualité</a:t>
          </a:r>
        </a:p>
        <a:p>
          <a:r>
            <a:rPr lang="fr-FR" sz="1200" b="1" dirty="0" smtClean="0"/>
            <a:t>d’installation</a:t>
          </a:r>
          <a:endParaRPr lang="fr-FR" sz="1200" b="1" dirty="0"/>
        </a:p>
      </dgm:t>
    </dgm:pt>
    <dgm:pt modelId="{38427AB3-0EF1-4C56-B75F-63F46E488DBB}" type="parTrans" cxnId="{E3EF4E6E-9BAF-4F16-AA2E-06F56C2E05BB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27D67779-EE14-4543-A9AE-A75F3EA1AB14}" type="sibTrans" cxnId="{E3EF4E6E-9BAF-4F16-AA2E-06F56C2E05BB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6C2BA489-35D9-4B82-AF35-895F2FD694F1}">
      <dgm:prSet phldrT="[Texte]" custT="1"/>
      <dgm:spPr/>
      <dgm:t>
        <a:bodyPr/>
        <a:lstStyle/>
        <a:p>
          <a:endParaRPr lang="fr-FR" sz="1200" b="1" dirty="0"/>
        </a:p>
      </dgm:t>
    </dgm:pt>
    <dgm:pt modelId="{EBC66412-A8C5-433A-BBC2-B94A55B772EE}" type="parTrans" cxnId="{D1C57578-6B16-4B71-82EA-D6EE6FA3B128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D6F7A8ED-151E-424B-8F07-4B778F4E42A6}" type="sibTrans" cxnId="{D1C57578-6B16-4B71-82EA-D6EE6FA3B128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CF9873F3-77F8-43CC-8DE8-BBF92B3720B2}">
      <dgm:prSet phldrT="[Texte]" custT="1"/>
      <dgm:spPr/>
      <dgm:t>
        <a:bodyPr/>
        <a:lstStyle/>
        <a:p>
          <a:endParaRPr lang="fr-FR" sz="1200" b="1" dirty="0"/>
        </a:p>
      </dgm:t>
    </dgm:pt>
    <dgm:pt modelId="{8B1DEE30-1935-4F43-A885-18CEFEEC242A}" type="parTrans" cxnId="{06C77AFD-6BCB-4721-8572-2778BE621782}">
      <dgm:prSet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EC8AED08-2ED7-4035-B781-D28512A34802}" type="sibTrans" cxnId="{06C77AFD-6BCB-4721-8572-2778BE621782}">
      <dgm:prSet custT="1"/>
      <dgm:spPr/>
      <dgm:t>
        <a:bodyPr/>
        <a:lstStyle/>
        <a:p>
          <a:endParaRPr lang="fr-FR" sz="1200" b="1">
            <a:solidFill>
              <a:srgbClr val="FF0000"/>
            </a:solidFill>
          </a:endParaRPr>
        </a:p>
      </dgm:t>
    </dgm:pt>
    <dgm:pt modelId="{7BB239AD-1FD7-41BC-ACF9-ED17C852C993}" type="pres">
      <dgm:prSet presAssocID="{57C35A87-0F53-4757-A92D-0221496C91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B40B7F6-5070-4413-A116-6202F062482E}" type="pres">
      <dgm:prSet presAssocID="{B25DBC93-287D-48DE-B063-620C3ADF0A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FB4085-6561-4FF0-8F1B-82394E4986CD}" type="pres">
      <dgm:prSet presAssocID="{BBCBE0C5-AFB1-4441-96DC-4EC75DD4A139}" presName="sibTrans" presStyleLbl="sibTrans2D1" presStyleIdx="0" presStyleCnt="5"/>
      <dgm:spPr/>
      <dgm:t>
        <a:bodyPr/>
        <a:lstStyle/>
        <a:p>
          <a:endParaRPr lang="fr-FR"/>
        </a:p>
      </dgm:t>
    </dgm:pt>
    <dgm:pt modelId="{E9DC8E76-29F2-4E60-8A25-D1E23179409E}" type="pres">
      <dgm:prSet presAssocID="{BBCBE0C5-AFB1-4441-96DC-4EC75DD4A139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26B1749C-5FD1-4019-AC51-C120BD0F0063}" type="pres">
      <dgm:prSet presAssocID="{0E9C07CA-80B0-442B-B865-57A00AC5F4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CB4BF8-6BC4-491F-B6E0-7E5C0AD9D088}" type="pres">
      <dgm:prSet presAssocID="{7510EF03-C6D6-46A9-8E42-EA8D9F14403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46B338CF-7982-4BA5-959A-9057B00C85DC}" type="pres">
      <dgm:prSet presAssocID="{7510EF03-C6D6-46A9-8E42-EA8D9F14403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35EAA674-3FBD-4E41-9C5A-63F3C3CB8CBF}" type="pres">
      <dgm:prSet presAssocID="{D369FA85-9B56-403A-95DA-61E722F61C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04FCBA-0725-47A6-ACF3-217048DD43FC}" type="pres">
      <dgm:prSet presAssocID="{27D67779-EE14-4543-A9AE-A75F3EA1AB1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E26FC154-DAE3-42A1-B173-510274E6BB5B}" type="pres">
      <dgm:prSet presAssocID="{27D67779-EE14-4543-A9AE-A75F3EA1AB14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CADCB6A9-50DC-428C-8CB9-0036BB572205}" type="pres">
      <dgm:prSet presAssocID="{CF9873F3-77F8-43CC-8DE8-BBF92B3720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DBD413-C3F1-4B0A-AC36-14478121B14D}" type="pres">
      <dgm:prSet presAssocID="{EC8AED08-2ED7-4035-B781-D28512A34802}" presName="sibTrans" presStyleLbl="sibTrans2D1" presStyleIdx="3" presStyleCnt="5"/>
      <dgm:spPr/>
      <dgm:t>
        <a:bodyPr/>
        <a:lstStyle/>
        <a:p>
          <a:endParaRPr lang="fr-FR"/>
        </a:p>
      </dgm:t>
    </dgm:pt>
    <dgm:pt modelId="{AD73E761-757E-4BB0-BABA-A1400D1EE432}" type="pres">
      <dgm:prSet presAssocID="{EC8AED08-2ED7-4035-B781-D28512A34802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4D741ABA-1D36-4B8A-A2A1-1B35DFD113C3}" type="pres">
      <dgm:prSet presAssocID="{6C2BA489-35D9-4B82-AF35-895F2FD694F1}" presName="node" presStyleLbl="node1" presStyleIdx="4" presStyleCnt="5" custScaleX="979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1966F2-9D76-4FB9-8C78-F98488621FBE}" type="pres">
      <dgm:prSet presAssocID="{D6F7A8ED-151E-424B-8F07-4B778F4E42A6}" presName="sibTrans" presStyleLbl="sibTrans2D1" presStyleIdx="4" presStyleCnt="5"/>
      <dgm:spPr/>
      <dgm:t>
        <a:bodyPr/>
        <a:lstStyle/>
        <a:p>
          <a:endParaRPr lang="fr-FR"/>
        </a:p>
      </dgm:t>
    </dgm:pt>
    <dgm:pt modelId="{9336910E-8A43-45E5-B959-38A45E8FAD5B}" type="pres">
      <dgm:prSet presAssocID="{D6F7A8ED-151E-424B-8F07-4B778F4E42A6}" presName="connectorText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711A213B-E335-4F26-93AE-DFB60BDEA5CB}" type="presOf" srcId="{D6F7A8ED-151E-424B-8F07-4B778F4E42A6}" destId="{7B1966F2-9D76-4FB9-8C78-F98488621FBE}" srcOrd="0" destOrd="0" presId="urn:microsoft.com/office/officeart/2005/8/layout/cycle7"/>
    <dgm:cxn modelId="{4BA8A788-7228-47C3-8EAB-ECFC0647E590}" type="presOf" srcId="{6C2BA489-35D9-4B82-AF35-895F2FD694F1}" destId="{4D741ABA-1D36-4B8A-A2A1-1B35DFD113C3}" srcOrd="0" destOrd="0" presId="urn:microsoft.com/office/officeart/2005/8/layout/cycle7"/>
    <dgm:cxn modelId="{F0CD2FA2-5458-4667-978B-4556390901F5}" srcId="{57C35A87-0F53-4757-A92D-0221496C9194}" destId="{B25DBC93-287D-48DE-B063-620C3ADF0AF1}" srcOrd="0" destOrd="0" parTransId="{E8399926-CB98-4F6F-8D94-B98E9B0EEC57}" sibTransId="{BBCBE0C5-AFB1-4441-96DC-4EC75DD4A139}"/>
    <dgm:cxn modelId="{A016F413-C38E-4519-A19C-7E4EF5892184}" type="presOf" srcId="{27D67779-EE14-4543-A9AE-A75F3EA1AB14}" destId="{BE04FCBA-0725-47A6-ACF3-217048DD43FC}" srcOrd="0" destOrd="0" presId="urn:microsoft.com/office/officeart/2005/8/layout/cycle7"/>
    <dgm:cxn modelId="{78164D74-B331-49EF-854B-22C0152E6EB0}" type="presOf" srcId="{CF9873F3-77F8-43CC-8DE8-BBF92B3720B2}" destId="{CADCB6A9-50DC-428C-8CB9-0036BB572205}" srcOrd="0" destOrd="0" presId="urn:microsoft.com/office/officeart/2005/8/layout/cycle7"/>
    <dgm:cxn modelId="{E3EF4E6E-9BAF-4F16-AA2E-06F56C2E05BB}" srcId="{57C35A87-0F53-4757-A92D-0221496C9194}" destId="{D369FA85-9B56-403A-95DA-61E722F61C3B}" srcOrd="2" destOrd="0" parTransId="{38427AB3-0EF1-4C56-B75F-63F46E488DBB}" sibTransId="{27D67779-EE14-4543-A9AE-A75F3EA1AB14}"/>
    <dgm:cxn modelId="{3A11038C-B27A-4D03-AE2B-248D0C7C5D5F}" type="presOf" srcId="{27D67779-EE14-4543-A9AE-A75F3EA1AB14}" destId="{E26FC154-DAE3-42A1-B173-510274E6BB5B}" srcOrd="1" destOrd="0" presId="urn:microsoft.com/office/officeart/2005/8/layout/cycle7"/>
    <dgm:cxn modelId="{659327F4-4070-4D78-87DE-627D93E3D9F6}" type="presOf" srcId="{BBCBE0C5-AFB1-4441-96DC-4EC75DD4A139}" destId="{6FFB4085-6561-4FF0-8F1B-82394E4986CD}" srcOrd="0" destOrd="0" presId="urn:microsoft.com/office/officeart/2005/8/layout/cycle7"/>
    <dgm:cxn modelId="{40C8612B-33C9-4A7E-A17C-A01AEA73E61E}" type="presOf" srcId="{7510EF03-C6D6-46A9-8E42-EA8D9F144034}" destId="{46B338CF-7982-4BA5-959A-9057B00C85DC}" srcOrd="1" destOrd="0" presId="urn:microsoft.com/office/officeart/2005/8/layout/cycle7"/>
    <dgm:cxn modelId="{08221961-D8D6-46D1-9D1B-A4A46EFA9FE2}" type="presOf" srcId="{B25DBC93-287D-48DE-B063-620C3ADF0AF1}" destId="{7B40B7F6-5070-4413-A116-6202F062482E}" srcOrd="0" destOrd="0" presId="urn:microsoft.com/office/officeart/2005/8/layout/cycle7"/>
    <dgm:cxn modelId="{D1C57578-6B16-4B71-82EA-D6EE6FA3B128}" srcId="{57C35A87-0F53-4757-A92D-0221496C9194}" destId="{6C2BA489-35D9-4B82-AF35-895F2FD694F1}" srcOrd="4" destOrd="0" parTransId="{EBC66412-A8C5-433A-BBC2-B94A55B772EE}" sibTransId="{D6F7A8ED-151E-424B-8F07-4B778F4E42A6}"/>
    <dgm:cxn modelId="{C2849E61-021E-47B5-8E07-E74437F6C40F}" type="presOf" srcId="{D6F7A8ED-151E-424B-8F07-4B778F4E42A6}" destId="{9336910E-8A43-45E5-B959-38A45E8FAD5B}" srcOrd="1" destOrd="0" presId="urn:microsoft.com/office/officeart/2005/8/layout/cycle7"/>
    <dgm:cxn modelId="{974388F9-B62E-43C8-AAAF-4370CE0D2D0D}" type="presOf" srcId="{EC8AED08-2ED7-4035-B781-D28512A34802}" destId="{AD73E761-757E-4BB0-BABA-A1400D1EE432}" srcOrd="1" destOrd="0" presId="urn:microsoft.com/office/officeart/2005/8/layout/cycle7"/>
    <dgm:cxn modelId="{06C77AFD-6BCB-4721-8572-2778BE621782}" srcId="{57C35A87-0F53-4757-A92D-0221496C9194}" destId="{CF9873F3-77F8-43CC-8DE8-BBF92B3720B2}" srcOrd="3" destOrd="0" parTransId="{8B1DEE30-1935-4F43-A885-18CEFEEC242A}" sibTransId="{EC8AED08-2ED7-4035-B781-D28512A34802}"/>
    <dgm:cxn modelId="{88857477-7277-47BD-94F2-E77F60C0918C}" type="presOf" srcId="{EC8AED08-2ED7-4035-B781-D28512A34802}" destId="{5EDBD413-C3F1-4B0A-AC36-14478121B14D}" srcOrd="0" destOrd="0" presId="urn:microsoft.com/office/officeart/2005/8/layout/cycle7"/>
    <dgm:cxn modelId="{22012E48-922D-4AEF-B1C7-37269BCB45F6}" type="presOf" srcId="{57C35A87-0F53-4757-A92D-0221496C9194}" destId="{7BB239AD-1FD7-41BC-ACF9-ED17C852C993}" srcOrd="0" destOrd="0" presId="urn:microsoft.com/office/officeart/2005/8/layout/cycle7"/>
    <dgm:cxn modelId="{94C16116-A6BA-42B4-9F55-76B0F341DCAF}" type="presOf" srcId="{7510EF03-C6D6-46A9-8E42-EA8D9F144034}" destId="{14CB4BF8-6BC4-491F-B6E0-7E5C0AD9D088}" srcOrd="0" destOrd="0" presId="urn:microsoft.com/office/officeart/2005/8/layout/cycle7"/>
    <dgm:cxn modelId="{57D6A636-9724-474E-918F-5E6FB32C92E0}" type="presOf" srcId="{D369FA85-9B56-403A-95DA-61E722F61C3B}" destId="{35EAA674-3FBD-4E41-9C5A-63F3C3CB8CBF}" srcOrd="0" destOrd="0" presId="urn:microsoft.com/office/officeart/2005/8/layout/cycle7"/>
    <dgm:cxn modelId="{0558784D-4FC3-43BA-82EA-A4F1923CAEBA}" srcId="{57C35A87-0F53-4757-A92D-0221496C9194}" destId="{0E9C07CA-80B0-442B-B865-57A00AC5F4CB}" srcOrd="1" destOrd="0" parTransId="{9116E987-178E-4A06-B747-76AE95A3B6EB}" sibTransId="{7510EF03-C6D6-46A9-8E42-EA8D9F144034}"/>
    <dgm:cxn modelId="{009E8364-F45E-49E4-AD01-8E6421B55AFC}" type="presOf" srcId="{BBCBE0C5-AFB1-4441-96DC-4EC75DD4A139}" destId="{E9DC8E76-29F2-4E60-8A25-D1E23179409E}" srcOrd="1" destOrd="0" presId="urn:microsoft.com/office/officeart/2005/8/layout/cycle7"/>
    <dgm:cxn modelId="{DFD91282-91F0-4E61-B54C-E03702D35DC0}" type="presOf" srcId="{0E9C07CA-80B0-442B-B865-57A00AC5F4CB}" destId="{26B1749C-5FD1-4019-AC51-C120BD0F0063}" srcOrd="0" destOrd="0" presId="urn:microsoft.com/office/officeart/2005/8/layout/cycle7"/>
    <dgm:cxn modelId="{2E8A4993-CCA0-4808-B239-647154556F8D}" type="presParOf" srcId="{7BB239AD-1FD7-41BC-ACF9-ED17C852C993}" destId="{7B40B7F6-5070-4413-A116-6202F062482E}" srcOrd="0" destOrd="0" presId="urn:microsoft.com/office/officeart/2005/8/layout/cycle7"/>
    <dgm:cxn modelId="{EDA7545C-B10A-40F4-82ED-AEF98597DE67}" type="presParOf" srcId="{7BB239AD-1FD7-41BC-ACF9-ED17C852C993}" destId="{6FFB4085-6561-4FF0-8F1B-82394E4986CD}" srcOrd="1" destOrd="0" presId="urn:microsoft.com/office/officeart/2005/8/layout/cycle7"/>
    <dgm:cxn modelId="{3302208F-4968-4CF3-BC14-B6F08C8F19C1}" type="presParOf" srcId="{6FFB4085-6561-4FF0-8F1B-82394E4986CD}" destId="{E9DC8E76-29F2-4E60-8A25-D1E23179409E}" srcOrd="0" destOrd="0" presId="urn:microsoft.com/office/officeart/2005/8/layout/cycle7"/>
    <dgm:cxn modelId="{71F89B78-BBA8-4084-9D28-1E919826C834}" type="presParOf" srcId="{7BB239AD-1FD7-41BC-ACF9-ED17C852C993}" destId="{26B1749C-5FD1-4019-AC51-C120BD0F0063}" srcOrd="2" destOrd="0" presId="urn:microsoft.com/office/officeart/2005/8/layout/cycle7"/>
    <dgm:cxn modelId="{DB24C262-640D-47DF-9375-8C0382B5ED8D}" type="presParOf" srcId="{7BB239AD-1FD7-41BC-ACF9-ED17C852C993}" destId="{14CB4BF8-6BC4-491F-B6E0-7E5C0AD9D088}" srcOrd="3" destOrd="0" presId="urn:microsoft.com/office/officeart/2005/8/layout/cycle7"/>
    <dgm:cxn modelId="{0EAD45D6-FC73-4B9B-A2E2-6810904C9D43}" type="presParOf" srcId="{14CB4BF8-6BC4-491F-B6E0-7E5C0AD9D088}" destId="{46B338CF-7982-4BA5-959A-9057B00C85DC}" srcOrd="0" destOrd="0" presId="urn:microsoft.com/office/officeart/2005/8/layout/cycle7"/>
    <dgm:cxn modelId="{9FBB6EFB-D4A5-4164-AB76-8F41265C28D4}" type="presParOf" srcId="{7BB239AD-1FD7-41BC-ACF9-ED17C852C993}" destId="{35EAA674-3FBD-4E41-9C5A-63F3C3CB8CBF}" srcOrd="4" destOrd="0" presId="urn:microsoft.com/office/officeart/2005/8/layout/cycle7"/>
    <dgm:cxn modelId="{25CD3FE2-FDA9-4CC2-BAA1-4DA0AB7BA422}" type="presParOf" srcId="{7BB239AD-1FD7-41BC-ACF9-ED17C852C993}" destId="{BE04FCBA-0725-47A6-ACF3-217048DD43FC}" srcOrd="5" destOrd="0" presId="urn:microsoft.com/office/officeart/2005/8/layout/cycle7"/>
    <dgm:cxn modelId="{AAEC30C9-83E2-423B-BF3F-7300843F8E3E}" type="presParOf" srcId="{BE04FCBA-0725-47A6-ACF3-217048DD43FC}" destId="{E26FC154-DAE3-42A1-B173-510274E6BB5B}" srcOrd="0" destOrd="0" presId="urn:microsoft.com/office/officeart/2005/8/layout/cycle7"/>
    <dgm:cxn modelId="{992E2D63-8D21-4F37-A568-78C6FDB7B497}" type="presParOf" srcId="{7BB239AD-1FD7-41BC-ACF9-ED17C852C993}" destId="{CADCB6A9-50DC-428C-8CB9-0036BB572205}" srcOrd="6" destOrd="0" presId="urn:microsoft.com/office/officeart/2005/8/layout/cycle7"/>
    <dgm:cxn modelId="{61D389A4-A7E5-4CCC-BBE4-0A83FD4372B7}" type="presParOf" srcId="{7BB239AD-1FD7-41BC-ACF9-ED17C852C993}" destId="{5EDBD413-C3F1-4B0A-AC36-14478121B14D}" srcOrd="7" destOrd="0" presId="urn:microsoft.com/office/officeart/2005/8/layout/cycle7"/>
    <dgm:cxn modelId="{2EEA53C8-3F48-4BD7-9C45-6C3D1E8D1E7E}" type="presParOf" srcId="{5EDBD413-C3F1-4B0A-AC36-14478121B14D}" destId="{AD73E761-757E-4BB0-BABA-A1400D1EE432}" srcOrd="0" destOrd="0" presId="urn:microsoft.com/office/officeart/2005/8/layout/cycle7"/>
    <dgm:cxn modelId="{44A90344-11BA-4DCC-84D1-41079C55711A}" type="presParOf" srcId="{7BB239AD-1FD7-41BC-ACF9-ED17C852C993}" destId="{4D741ABA-1D36-4B8A-A2A1-1B35DFD113C3}" srcOrd="8" destOrd="0" presId="urn:microsoft.com/office/officeart/2005/8/layout/cycle7"/>
    <dgm:cxn modelId="{6DB67057-5467-49F1-A84E-09B092C77462}" type="presParOf" srcId="{7BB239AD-1FD7-41BC-ACF9-ED17C852C993}" destId="{7B1966F2-9D76-4FB9-8C78-F98488621FBE}" srcOrd="9" destOrd="0" presId="urn:microsoft.com/office/officeart/2005/8/layout/cycle7"/>
    <dgm:cxn modelId="{9E648B7C-239E-4C66-913B-7E5B21B76061}" type="presParOf" srcId="{7B1966F2-9D76-4FB9-8C78-F98488621FBE}" destId="{9336910E-8A43-45E5-B959-38A45E8FAD5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2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+ 1 700</a:t>
          </a:r>
          <a:endParaRPr lang="fr-FR" sz="1800" kern="1200" dirty="0"/>
        </a:p>
      </dsp:txBody>
      <dsp:txXfrm>
        <a:off x="0" y="18290"/>
        <a:ext cx="3192016" cy="431729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2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des IPV : + 6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2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40B7F6-5070-4413-A116-6202F062482E}">
      <dsp:nvSpPr>
        <dsp:cNvPr id="0" name=""/>
        <dsp:cNvSpPr/>
      </dsp:nvSpPr>
      <dsp:spPr>
        <a:xfrm>
          <a:off x="1572713" y="187109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572713" y="187109"/>
        <a:ext cx="1175052" cy="587526"/>
      </dsp:txXfrm>
    </dsp:sp>
    <dsp:sp modelId="{6FFB4085-6561-4FF0-8F1B-82394E4986CD}">
      <dsp:nvSpPr>
        <dsp:cNvPr id="0" name=""/>
        <dsp:cNvSpPr/>
      </dsp:nvSpPr>
      <dsp:spPr>
        <a:xfrm rot="2160000">
          <a:off x="2639015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2160000">
        <a:off x="2639015" y="948742"/>
        <a:ext cx="613413" cy="205634"/>
      </dsp:txXfrm>
    </dsp:sp>
    <dsp:sp modelId="{26B1749C-5FD1-4019-AC51-C120BD0F0063}">
      <dsp:nvSpPr>
        <dsp:cNvPr id="0" name=""/>
        <dsp:cNvSpPr/>
      </dsp:nvSpPr>
      <dsp:spPr>
        <a:xfrm>
          <a:off x="3143678" y="132848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3143678" y="1328482"/>
        <a:ext cx="1175052" cy="587526"/>
      </dsp:txXfrm>
    </dsp:sp>
    <dsp:sp modelId="{14CB4BF8-6BC4-491F-B6E0-7E5C0AD9D088}">
      <dsp:nvSpPr>
        <dsp:cNvPr id="0" name=""/>
        <dsp:cNvSpPr/>
      </dsp:nvSpPr>
      <dsp:spPr>
        <a:xfrm rot="6480000">
          <a:off x="3124470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6480000">
        <a:off x="3124470" y="2442818"/>
        <a:ext cx="613413" cy="205634"/>
      </dsp:txXfrm>
    </dsp:sp>
    <dsp:sp modelId="{35EAA674-3FBD-4E41-9C5A-63F3C3CB8CBF}">
      <dsp:nvSpPr>
        <dsp:cNvPr id="0" name=""/>
        <dsp:cNvSpPr/>
      </dsp:nvSpPr>
      <dsp:spPr>
        <a:xfrm>
          <a:off x="254362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2543623" y="3175262"/>
        <a:ext cx="1175052" cy="587526"/>
      </dsp:txXfrm>
    </dsp:sp>
    <dsp:sp modelId="{BE04FCBA-0725-47A6-ACF3-217048DD43FC}">
      <dsp:nvSpPr>
        <dsp:cNvPr id="0" name=""/>
        <dsp:cNvSpPr/>
      </dsp:nvSpPr>
      <dsp:spPr>
        <a:xfrm rot="10800000">
          <a:off x="1853533" y="336620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0800000">
        <a:off x="1853533" y="3366208"/>
        <a:ext cx="613413" cy="205634"/>
      </dsp:txXfrm>
    </dsp:sp>
    <dsp:sp modelId="{CADCB6A9-50DC-428C-8CB9-0036BB572205}">
      <dsp:nvSpPr>
        <dsp:cNvPr id="0" name=""/>
        <dsp:cNvSpPr/>
      </dsp:nvSpPr>
      <dsp:spPr>
        <a:xfrm>
          <a:off x="60180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Conformité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&amp;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Standards</a:t>
          </a:r>
          <a:endParaRPr lang="fr-FR" sz="1200" b="1" kern="1200" dirty="0"/>
        </a:p>
      </dsp:txBody>
      <dsp:txXfrm>
        <a:off x="601803" y="3175262"/>
        <a:ext cx="1175052" cy="587526"/>
      </dsp:txXfrm>
    </dsp:sp>
    <dsp:sp modelId="{5EDBD413-C3F1-4B0A-AC36-14478121B14D}">
      <dsp:nvSpPr>
        <dsp:cNvPr id="0" name=""/>
        <dsp:cNvSpPr/>
      </dsp:nvSpPr>
      <dsp:spPr>
        <a:xfrm rot="15120000">
          <a:off x="582595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5120000">
        <a:off x="582595" y="2442818"/>
        <a:ext cx="613413" cy="205634"/>
      </dsp:txXfrm>
    </dsp:sp>
    <dsp:sp modelId="{4D741ABA-1D36-4B8A-A2A1-1B35DFD113C3}">
      <dsp:nvSpPr>
        <dsp:cNvPr id="0" name=""/>
        <dsp:cNvSpPr/>
      </dsp:nvSpPr>
      <dsp:spPr>
        <a:xfrm>
          <a:off x="14086" y="1328482"/>
          <a:ext cx="1150376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4086" y="1328482"/>
        <a:ext cx="1150376" cy="587526"/>
      </dsp:txXfrm>
    </dsp:sp>
    <dsp:sp modelId="{7B1966F2-9D76-4FB9-8C78-F98488621FBE}">
      <dsp:nvSpPr>
        <dsp:cNvPr id="0" name=""/>
        <dsp:cNvSpPr/>
      </dsp:nvSpPr>
      <dsp:spPr>
        <a:xfrm rot="19440000">
          <a:off x="1068050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9440000">
        <a:off x="1068050" y="948742"/>
        <a:ext cx="613413" cy="20563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40B7F6-5070-4413-A116-6202F062482E}">
      <dsp:nvSpPr>
        <dsp:cNvPr id="0" name=""/>
        <dsp:cNvSpPr/>
      </dsp:nvSpPr>
      <dsp:spPr>
        <a:xfrm>
          <a:off x="1572713" y="187109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572713" y="187109"/>
        <a:ext cx="1175052" cy="587526"/>
      </dsp:txXfrm>
    </dsp:sp>
    <dsp:sp modelId="{6FFB4085-6561-4FF0-8F1B-82394E4986CD}">
      <dsp:nvSpPr>
        <dsp:cNvPr id="0" name=""/>
        <dsp:cNvSpPr/>
      </dsp:nvSpPr>
      <dsp:spPr>
        <a:xfrm rot="2160000">
          <a:off x="2639015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2160000">
        <a:off x="2639015" y="948742"/>
        <a:ext cx="613413" cy="205634"/>
      </dsp:txXfrm>
    </dsp:sp>
    <dsp:sp modelId="{26B1749C-5FD1-4019-AC51-C120BD0F0063}">
      <dsp:nvSpPr>
        <dsp:cNvPr id="0" name=""/>
        <dsp:cNvSpPr/>
      </dsp:nvSpPr>
      <dsp:spPr>
        <a:xfrm>
          <a:off x="3143678" y="132848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3143678" y="1328482"/>
        <a:ext cx="1175052" cy="587526"/>
      </dsp:txXfrm>
    </dsp:sp>
    <dsp:sp modelId="{14CB4BF8-6BC4-491F-B6E0-7E5C0AD9D088}">
      <dsp:nvSpPr>
        <dsp:cNvPr id="0" name=""/>
        <dsp:cNvSpPr/>
      </dsp:nvSpPr>
      <dsp:spPr>
        <a:xfrm rot="6480000">
          <a:off x="3124470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6480000">
        <a:off x="3124470" y="2442818"/>
        <a:ext cx="613413" cy="205634"/>
      </dsp:txXfrm>
    </dsp:sp>
    <dsp:sp modelId="{35EAA674-3FBD-4E41-9C5A-63F3C3CB8CBF}">
      <dsp:nvSpPr>
        <dsp:cNvPr id="0" name=""/>
        <dsp:cNvSpPr/>
      </dsp:nvSpPr>
      <dsp:spPr>
        <a:xfrm>
          <a:off x="254362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2543623" y="3175262"/>
        <a:ext cx="1175052" cy="587526"/>
      </dsp:txXfrm>
    </dsp:sp>
    <dsp:sp modelId="{BE04FCBA-0725-47A6-ACF3-217048DD43FC}">
      <dsp:nvSpPr>
        <dsp:cNvPr id="0" name=""/>
        <dsp:cNvSpPr/>
      </dsp:nvSpPr>
      <dsp:spPr>
        <a:xfrm rot="10800000">
          <a:off x="1853533" y="336620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0800000">
        <a:off x="1853533" y="3366208"/>
        <a:ext cx="613413" cy="205634"/>
      </dsp:txXfrm>
    </dsp:sp>
    <dsp:sp modelId="{CADCB6A9-50DC-428C-8CB9-0036BB572205}">
      <dsp:nvSpPr>
        <dsp:cNvPr id="0" name=""/>
        <dsp:cNvSpPr/>
      </dsp:nvSpPr>
      <dsp:spPr>
        <a:xfrm>
          <a:off x="60180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601803" y="3175262"/>
        <a:ext cx="1175052" cy="587526"/>
      </dsp:txXfrm>
    </dsp:sp>
    <dsp:sp modelId="{5EDBD413-C3F1-4B0A-AC36-14478121B14D}">
      <dsp:nvSpPr>
        <dsp:cNvPr id="0" name=""/>
        <dsp:cNvSpPr/>
      </dsp:nvSpPr>
      <dsp:spPr>
        <a:xfrm rot="15120000">
          <a:off x="582595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5120000">
        <a:off x="582595" y="2442818"/>
        <a:ext cx="613413" cy="205634"/>
      </dsp:txXfrm>
    </dsp:sp>
    <dsp:sp modelId="{4D741ABA-1D36-4B8A-A2A1-1B35DFD113C3}">
      <dsp:nvSpPr>
        <dsp:cNvPr id="0" name=""/>
        <dsp:cNvSpPr/>
      </dsp:nvSpPr>
      <dsp:spPr>
        <a:xfrm>
          <a:off x="14086" y="1328482"/>
          <a:ext cx="1150376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Garanties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&amp;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SAV</a:t>
          </a:r>
          <a:endParaRPr lang="fr-FR" sz="1200" b="1" kern="1200" dirty="0"/>
        </a:p>
      </dsp:txBody>
      <dsp:txXfrm>
        <a:off x="14086" y="1328482"/>
        <a:ext cx="1150376" cy="587526"/>
      </dsp:txXfrm>
    </dsp:sp>
    <dsp:sp modelId="{7B1966F2-9D76-4FB9-8C78-F98488621FBE}">
      <dsp:nvSpPr>
        <dsp:cNvPr id="0" name=""/>
        <dsp:cNvSpPr/>
      </dsp:nvSpPr>
      <dsp:spPr>
        <a:xfrm rot="19440000">
          <a:off x="1068050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9440000">
        <a:off x="1068050" y="948742"/>
        <a:ext cx="613413" cy="205634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40B7F6-5070-4413-A116-6202F062482E}">
      <dsp:nvSpPr>
        <dsp:cNvPr id="0" name=""/>
        <dsp:cNvSpPr/>
      </dsp:nvSpPr>
      <dsp:spPr>
        <a:xfrm>
          <a:off x="1572713" y="187109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572713" y="187109"/>
        <a:ext cx="1175052" cy="587526"/>
      </dsp:txXfrm>
    </dsp:sp>
    <dsp:sp modelId="{6FFB4085-6561-4FF0-8F1B-82394E4986CD}">
      <dsp:nvSpPr>
        <dsp:cNvPr id="0" name=""/>
        <dsp:cNvSpPr/>
      </dsp:nvSpPr>
      <dsp:spPr>
        <a:xfrm rot="2160000">
          <a:off x="2639015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2160000">
        <a:off x="2639015" y="948742"/>
        <a:ext cx="613413" cy="205634"/>
      </dsp:txXfrm>
    </dsp:sp>
    <dsp:sp modelId="{26B1749C-5FD1-4019-AC51-C120BD0F0063}">
      <dsp:nvSpPr>
        <dsp:cNvPr id="0" name=""/>
        <dsp:cNvSpPr/>
      </dsp:nvSpPr>
      <dsp:spPr>
        <a:xfrm>
          <a:off x="3143678" y="132848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Qualité des prestations</a:t>
          </a:r>
          <a:endParaRPr lang="fr-FR" sz="1200" b="1" kern="1200" dirty="0"/>
        </a:p>
      </dsp:txBody>
      <dsp:txXfrm>
        <a:off x="3143678" y="1328482"/>
        <a:ext cx="1175052" cy="587526"/>
      </dsp:txXfrm>
    </dsp:sp>
    <dsp:sp modelId="{14CB4BF8-6BC4-491F-B6E0-7E5C0AD9D088}">
      <dsp:nvSpPr>
        <dsp:cNvPr id="0" name=""/>
        <dsp:cNvSpPr/>
      </dsp:nvSpPr>
      <dsp:spPr>
        <a:xfrm rot="6480000">
          <a:off x="3124470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6480000">
        <a:off x="3124470" y="2442818"/>
        <a:ext cx="613413" cy="205634"/>
      </dsp:txXfrm>
    </dsp:sp>
    <dsp:sp modelId="{35EAA674-3FBD-4E41-9C5A-63F3C3CB8CBF}">
      <dsp:nvSpPr>
        <dsp:cNvPr id="0" name=""/>
        <dsp:cNvSpPr/>
      </dsp:nvSpPr>
      <dsp:spPr>
        <a:xfrm>
          <a:off x="254362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2543623" y="3175262"/>
        <a:ext cx="1175052" cy="587526"/>
      </dsp:txXfrm>
    </dsp:sp>
    <dsp:sp modelId="{BE04FCBA-0725-47A6-ACF3-217048DD43FC}">
      <dsp:nvSpPr>
        <dsp:cNvPr id="0" name=""/>
        <dsp:cNvSpPr/>
      </dsp:nvSpPr>
      <dsp:spPr>
        <a:xfrm rot="10800000">
          <a:off x="1853533" y="336620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0800000">
        <a:off x="1853533" y="3366208"/>
        <a:ext cx="613413" cy="205634"/>
      </dsp:txXfrm>
    </dsp:sp>
    <dsp:sp modelId="{CADCB6A9-50DC-428C-8CB9-0036BB572205}">
      <dsp:nvSpPr>
        <dsp:cNvPr id="0" name=""/>
        <dsp:cNvSpPr/>
      </dsp:nvSpPr>
      <dsp:spPr>
        <a:xfrm>
          <a:off x="60180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601803" y="3175262"/>
        <a:ext cx="1175052" cy="587526"/>
      </dsp:txXfrm>
    </dsp:sp>
    <dsp:sp modelId="{5EDBD413-C3F1-4B0A-AC36-14478121B14D}">
      <dsp:nvSpPr>
        <dsp:cNvPr id="0" name=""/>
        <dsp:cNvSpPr/>
      </dsp:nvSpPr>
      <dsp:spPr>
        <a:xfrm rot="15120000">
          <a:off x="582595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5120000">
        <a:off x="582595" y="2442818"/>
        <a:ext cx="613413" cy="205634"/>
      </dsp:txXfrm>
    </dsp:sp>
    <dsp:sp modelId="{4D741ABA-1D36-4B8A-A2A1-1B35DFD113C3}">
      <dsp:nvSpPr>
        <dsp:cNvPr id="0" name=""/>
        <dsp:cNvSpPr/>
      </dsp:nvSpPr>
      <dsp:spPr>
        <a:xfrm>
          <a:off x="14086" y="1328482"/>
          <a:ext cx="1150376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4086" y="1328482"/>
        <a:ext cx="1150376" cy="587526"/>
      </dsp:txXfrm>
    </dsp:sp>
    <dsp:sp modelId="{7B1966F2-9D76-4FB9-8C78-F98488621FBE}">
      <dsp:nvSpPr>
        <dsp:cNvPr id="0" name=""/>
        <dsp:cNvSpPr/>
      </dsp:nvSpPr>
      <dsp:spPr>
        <a:xfrm rot="19440000">
          <a:off x="1068050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9440000">
        <a:off x="1068050" y="948742"/>
        <a:ext cx="613413" cy="20563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40B7F6-5070-4413-A116-6202F062482E}">
      <dsp:nvSpPr>
        <dsp:cNvPr id="0" name=""/>
        <dsp:cNvSpPr/>
      </dsp:nvSpPr>
      <dsp:spPr>
        <a:xfrm>
          <a:off x="1572713" y="187109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Qualité des équipements</a:t>
          </a:r>
          <a:endParaRPr lang="fr-FR" sz="1200" b="1" kern="1200" dirty="0"/>
        </a:p>
      </dsp:txBody>
      <dsp:txXfrm>
        <a:off x="1572713" y="187109"/>
        <a:ext cx="1175052" cy="587526"/>
      </dsp:txXfrm>
    </dsp:sp>
    <dsp:sp modelId="{6FFB4085-6561-4FF0-8F1B-82394E4986CD}">
      <dsp:nvSpPr>
        <dsp:cNvPr id="0" name=""/>
        <dsp:cNvSpPr/>
      </dsp:nvSpPr>
      <dsp:spPr>
        <a:xfrm rot="2160000">
          <a:off x="2639015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2160000">
        <a:off x="2639015" y="948742"/>
        <a:ext cx="613413" cy="205634"/>
      </dsp:txXfrm>
    </dsp:sp>
    <dsp:sp modelId="{26B1749C-5FD1-4019-AC51-C120BD0F0063}">
      <dsp:nvSpPr>
        <dsp:cNvPr id="0" name=""/>
        <dsp:cNvSpPr/>
      </dsp:nvSpPr>
      <dsp:spPr>
        <a:xfrm>
          <a:off x="3143678" y="132848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Qualité des prestations</a:t>
          </a:r>
          <a:endParaRPr lang="fr-FR" sz="1200" b="1" kern="1200" dirty="0"/>
        </a:p>
      </dsp:txBody>
      <dsp:txXfrm>
        <a:off x="3143678" y="1328482"/>
        <a:ext cx="1175052" cy="587526"/>
      </dsp:txXfrm>
    </dsp:sp>
    <dsp:sp modelId="{14CB4BF8-6BC4-491F-B6E0-7E5C0AD9D088}">
      <dsp:nvSpPr>
        <dsp:cNvPr id="0" name=""/>
        <dsp:cNvSpPr/>
      </dsp:nvSpPr>
      <dsp:spPr>
        <a:xfrm rot="6480000">
          <a:off x="3124470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6480000">
        <a:off x="3124470" y="2442818"/>
        <a:ext cx="613413" cy="205634"/>
      </dsp:txXfrm>
    </dsp:sp>
    <dsp:sp modelId="{35EAA674-3FBD-4E41-9C5A-63F3C3CB8CBF}">
      <dsp:nvSpPr>
        <dsp:cNvPr id="0" name=""/>
        <dsp:cNvSpPr/>
      </dsp:nvSpPr>
      <dsp:spPr>
        <a:xfrm>
          <a:off x="254362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Qualité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d’installation</a:t>
          </a:r>
          <a:endParaRPr lang="fr-FR" sz="1200" b="1" kern="1200" dirty="0"/>
        </a:p>
      </dsp:txBody>
      <dsp:txXfrm>
        <a:off x="2543623" y="3175262"/>
        <a:ext cx="1175052" cy="587526"/>
      </dsp:txXfrm>
    </dsp:sp>
    <dsp:sp modelId="{BE04FCBA-0725-47A6-ACF3-217048DD43FC}">
      <dsp:nvSpPr>
        <dsp:cNvPr id="0" name=""/>
        <dsp:cNvSpPr/>
      </dsp:nvSpPr>
      <dsp:spPr>
        <a:xfrm rot="10800000">
          <a:off x="1853533" y="336620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0800000">
        <a:off x="1853533" y="3366208"/>
        <a:ext cx="613413" cy="205634"/>
      </dsp:txXfrm>
    </dsp:sp>
    <dsp:sp modelId="{CADCB6A9-50DC-428C-8CB9-0036BB572205}">
      <dsp:nvSpPr>
        <dsp:cNvPr id="0" name=""/>
        <dsp:cNvSpPr/>
      </dsp:nvSpPr>
      <dsp:spPr>
        <a:xfrm>
          <a:off x="60180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Conformité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&amp;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Standards</a:t>
          </a:r>
          <a:endParaRPr lang="fr-FR" sz="1200" b="1" kern="1200" dirty="0"/>
        </a:p>
      </dsp:txBody>
      <dsp:txXfrm>
        <a:off x="601803" y="3175262"/>
        <a:ext cx="1175052" cy="587526"/>
      </dsp:txXfrm>
    </dsp:sp>
    <dsp:sp modelId="{5EDBD413-C3F1-4B0A-AC36-14478121B14D}">
      <dsp:nvSpPr>
        <dsp:cNvPr id="0" name=""/>
        <dsp:cNvSpPr/>
      </dsp:nvSpPr>
      <dsp:spPr>
        <a:xfrm rot="15120000">
          <a:off x="582595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5120000">
        <a:off x="582595" y="2442818"/>
        <a:ext cx="613413" cy="205634"/>
      </dsp:txXfrm>
    </dsp:sp>
    <dsp:sp modelId="{4D741ABA-1D36-4B8A-A2A1-1B35DFD113C3}">
      <dsp:nvSpPr>
        <dsp:cNvPr id="0" name=""/>
        <dsp:cNvSpPr/>
      </dsp:nvSpPr>
      <dsp:spPr>
        <a:xfrm>
          <a:off x="14086" y="1328482"/>
          <a:ext cx="1150376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Garanties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&amp;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SAV</a:t>
          </a:r>
          <a:endParaRPr lang="fr-FR" sz="1200" b="1" kern="1200" dirty="0"/>
        </a:p>
      </dsp:txBody>
      <dsp:txXfrm>
        <a:off x="14086" y="1328482"/>
        <a:ext cx="1150376" cy="587526"/>
      </dsp:txXfrm>
    </dsp:sp>
    <dsp:sp modelId="{7B1966F2-9D76-4FB9-8C78-F98488621FBE}">
      <dsp:nvSpPr>
        <dsp:cNvPr id="0" name=""/>
        <dsp:cNvSpPr/>
      </dsp:nvSpPr>
      <dsp:spPr>
        <a:xfrm rot="19440000">
          <a:off x="1068050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9440000">
        <a:off x="1068050" y="948742"/>
        <a:ext cx="613413" cy="2056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1031088" y="783331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1133145" y="936106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3,5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133145" y="936106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57855" y="473668"/>
          <a:ext cx="194709" cy="1947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30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2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+ 1 500</a:t>
          </a:r>
          <a:endParaRPr lang="fr-FR" sz="1800" kern="1200" dirty="0"/>
        </a:p>
      </dsp:txBody>
      <dsp:txXfrm>
        <a:off x="0" y="18290"/>
        <a:ext cx="3192016" cy="431729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2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des IPV : + 3,7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2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1031088" y="783331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1133145" y="936106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2,5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133145" y="936106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57855" y="473668"/>
          <a:ext cx="194709" cy="1947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23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E4295-5570-4A0E-A3E5-A67FECA2352F}">
      <dsp:nvSpPr>
        <dsp:cNvPr id="0" name=""/>
        <dsp:cNvSpPr/>
      </dsp:nvSpPr>
      <dsp:spPr>
        <a:xfrm>
          <a:off x="0" y="18290"/>
          <a:ext cx="3192016" cy="43172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Nombre des IPV : + 800</a:t>
          </a:r>
          <a:endParaRPr lang="fr-FR" sz="1800" kern="1200" dirty="0"/>
        </a:p>
      </dsp:txBody>
      <dsp:txXfrm>
        <a:off x="0" y="18290"/>
        <a:ext cx="3192016" cy="431729"/>
      </dsp:txXfrm>
    </dsp:sp>
    <dsp:sp modelId="{39527EF4-07D1-4389-A32B-16D6C2FDFD7F}">
      <dsp:nvSpPr>
        <dsp:cNvPr id="0" name=""/>
        <dsp:cNvSpPr/>
      </dsp:nvSpPr>
      <dsp:spPr>
        <a:xfrm>
          <a:off x="0" y="520150"/>
          <a:ext cx="3192016" cy="43172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Puissance des IPV : + 2,2 </a:t>
          </a:r>
          <a:r>
            <a:rPr lang="fr-FR" sz="1800" kern="1200" dirty="0" err="1" smtClean="0"/>
            <a:t>MWc</a:t>
          </a:r>
          <a:endParaRPr lang="fr-FR" sz="1800" kern="1200" dirty="0"/>
        </a:p>
      </dsp:txBody>
      <dsp:txXfrm>
        <a:off x="0" y="520150"/>
        <a:ext cx="3192016" cy="43172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CF9D9-D79A-406B-AB7F-844FBD5E4F7C}">
      <dsp:nvSpPr>
        <dsp:cNvPr id="0" name=""/>
        <dsp:cNvSpPr/>
      </dsp:nvSpPr>
      <dsp:spPr>
        <a:xfrm>
          <a:off x="-36818" y="0"/>
          <a:ext cx="2995532" cy="18722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E09-BAB2-4CC1-85BC-266A60A068E1}">
      <dsp:nvSpPr>
        <dsp:cNvPr id="0" name=""/>
        <dsp:cNvSpPr/>
      </dsp:nvSpPr>
      <dsp:spPr>
        <a:xfrm>
          <a:off x="343613" y="1292197"/>
          <a:ext cx="77883" cy="7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3B7FE-A7C7-4147-91B4-717679A13967}">
      <dsp:nvSpPr>
        <dsp:cNvPr id="0" name=""/>
        <dsp:cNvSpPr/>
      </dsp:nvSpPr>
      <dsp:spPr>
        <a:xfrm>
          <a:off x="125033" y="1368151"/>
          <a:ext cx="1213004" cy="46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69" tIns="0" rIns="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P_min</a:t>
          </a:r>
          <a:r>
            <a:rPr lang="fr-FR" sz="1200" b="1" kern="1200" dirty="0" smtClean="0">
              <a:solidFill>
                <a:srgbClr val="FF0000"/>
              </a:solidFill>
            </a:rPr>
            <a:t>: 1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 smtClean="0">
            <a:solidFill>
              <a:srgbClr val="FF0000"/>
            </a:solidFill>
          </a:endParaRPr>
        </a:p>
      </dsp:txBody>
      <dsp:txXfrm>
        <a:off x="125033" y="1368151"/>
        <a:ext cx="1213004" cy="467044"/>
      </dsp:txXfrm>
    </dsp:sp>
    <dsp:sp modelId="{D1250EF2-334D-40A4-993B-C666453D41ED}">
      <dsp:nvSpPr>
        <dsp:cNvPr id="0" name=""/>
        <dsp:cNvSpPr/>
      </dsp:nvSpPr>
      <dsp:spPr>
        <a:xfrm>
          <a:off x="1031088" y="783331"/>
          <a:ext cx="140790" cy="1407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6F8A3-38F7-4555-A696-1C3EB3CD59E8}">
      <dsp:nvSpPr>
        <dsp:cNvPr id="0" name=""/>
        <dsp:cNvSpPr/>
      </dsp:nvSpPr>
      <dsp:spPr>
        <a:xfrm>
          <a:off x="1133145" y="936106"/>
          <a:ext cx="1553243" cy="56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0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P_moy</a:t>
          </a:r>
          <a:r>
            <a:rPr lang="fr-FR" sz="1200" b="1" kern="1200" dirty="0" smtClean="0">
              <a:solidFill>
                <a:srgbClr val="FF0000"/>
              </a:solidFill>
            </a:rPr>
            <a:t>: 2,5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133145" y="936106"/>
        <a:ext cx="1553243" cy="565694"/>
      </dsp:txXfrm>
    </dsp:sp>
    <dsp:sp modelId="{95955568-BFDF-4495-A971-762FACEA45A8}">
      <dsp:nvSpPr>
        <dsp:cNvPr id="0" name=""/>
        <dsp:cNvSpPr/>
      </dsp:nvSpPr>
      <dsp:spPr>
        <a:xfrm>
          <a:off x="1857855" y="473668"/>
          <a:ext cx="194709" cy="1947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0CF3-0665-42C1-BEC8-16C7E16FA88A}">
      <dsp:nvSpPr>
        <dsp:cNvPr id="0" name=""/>
        <dsp:cNvSpPr/>
      </dsp:nvSpPr>
      <dsp:spPr>
        <a:xfrm>
          <a:off x="1424178" y="216027"/>
          <a:ext cx="1780992" cy="32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err="1" smtClean="0">
              <a:solidFill>
                <a:srgbClr val="FF0000"/>
              </a:solidFill>
            </a:rPr>
            <a:t>P_max</a:t>
          </a:r>
          <a:r>
            <a:rPr lang="fr-FR" sz="1200" b="1" kern="1200" dirty="0" smtClean="0">
              <a:solidFill>
                <a:srgbClr val="FF0000"/>
              </a:solidFill>
            </a:rPr>
            <a:t>: 41  </a:t>
          </a:r>
          <a:r>
            <a:rPr lang="fr-FR" sz="1200" b="1" kern="1200" dirty="0" err="1" smtClean="0">
              <a:solidFill>
                <a:srgbClr val="FF0000"/>
              </a:solidFill>
            </a:rPr>
            <a:t>kWc</a:t>
          </a:r>
          <a:endParaRPr lang="fr-FR" sz="1200" b="1" kern="1200" dirty="0">
            <a:solidFill>
              <a:srgbClr val="FF0000"/>
            </a:solidFill>
          </a:endParaRPr>
        </a:p>
      </dsp:txBody>
      <dsp:txXfrm>
        <a:off x="1424178" y="216027"/>
        <a:ext cx="1780992" cy="3256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C977B6-85CC-4A9B-AD7A-A30E844AC292}">
      <dsp:nvSpPr>
        <dsp:cNvPr id="0" name=""/>
        <dsp:cNvSpPr/>
      </dsp:nvSpPr>
      <dsp:spPr>
        <a:xfrm>
          <a:off x="6757788" y="2797539"/>
          <a:ext cx="91440" cy="699830"/>
        </a:xfrm>
        <a:custGeom>
          <a:avLst/>
          <a:gdLst/>
          <a:ahLst/>
          <a:cxnLst/>
          <a:rect l="0" t="0" r="0" b="0"/>
          <a:pathLst>
            <a:path>
              <a:moveTo>
                <a:pt x="51474" y="0"/>
              </a:moveTo>
              <a:lnTo>
                <a:pt x="51474" y="606477"/>
              </a:lnTo>
              <a:lnTo>
                <a:pt x="45720" y="606477"/>
              </a:lnTo>
              <a:lnTo>
                <a:pt x="45720" y="69983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C180B-09F8-4F54-AF0A-8B462E52CABC}">
      <dsp:nvSpPr>
        <dsp:cNvPr id="0" name=""/>
        <dsp:cNvSpPr/>
      </dsp:nvSpPr>
      <dsp:spPr>
        <a:xfrm>
          <a:off x="3928076" y="1267792"/>
          <a:ext cx="2881185" cy="889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500"/>
              </a:lnTo>
              <a:lnTo>
                <a:pt x="2881185" y="796500"/>
              </a:lnTo>
              <a:lnTo>
                <a:pt x="2881185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09141-8D63-4BEF-8E59-128E7B6D1A11}">
      <dsp:nvSpPr>
        <dsp:cNvPr id="0" name=""/>
        <dsp:cNvSpPr/>
      </dsp:nvSpPr>
      <dsp:spPr>
        <a:xfrm>
          <a:off x="3845611" y="2797539"/>
          <a:ext cx="929918" cy="677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304"/>
              </a:lnTo>
              <a:lnTo>
                <a:pt x="929918" y="584304"/>
              </a:lnTo>
              <a:lnTo>
                <a:pt x="929918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1F87B-12B5-49B8-81AC-1AB10F574932}">
      <dsp:nvSpPr>
        <dsp:cNvPr id="0" name=""/>
        <dsp:cNvSpPr/>
      </dsp:nvSpPr>
      <dsp:spPr>
        <a:xfrm>
          <a:off x="2904184" y="2797539"/>
          <a:ext cx="941426" cy="677657"/>
        </a:xfrm>
        <a:custGeom>
          <a:avLst/>
          <a:gdLst/>
          <a:ahLst/>
          <a:cxnLst/>
          <a:rect l="0" t="0" r="0" b="0"/>
          <a:pathLst>
            <a:path>
              <a:moveTo>
                <a:pt x="941426" y="0"/>
              </a:moveTo>
              <a:lnTo>
                <a:pt x="941426" y="584304"/>
              </a:lnTo>
              <a:lnTo>
                <a:pt x="0" y="584304"/>
              </a:lnTo>
              <a:lnTo>
                <a:pt x="0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85BD04-ACF9-44E8-BEB2-70203512AE6B}">
      <dsp:nvSpPr>
        <dsp:cNvPr id="0" name=""/>
        <dsp:cNvSpPr/>
      </dsp:nvSpPr>
      <dsp:spPr>
        <a:xfrm>
          <a:off x="3799891" y="1267792"/>
          <a:ext cx="91440" cy="889853"/>
        </a:xfrm>
        <a:custGeom>
          <a:avLst/>
          <a:gdLst/>
          <a:ahLst/>
          <a:cxnLst/>
          <a:rect l="0" t="0" r="0" b="0"/>
          <a:pathLst>
            <a:path>
              <a:moveTo>
                <a:pt x="128185" y="0"/>
              </a:moveTo>
              <a:lnTo>
                <a:pt x="128185" y="796500"/>
              </a:lnTo>
              <a:lnTo>
                <a:pt x="45720" y="796500"/>
              </a:lnTo>
              <a:lnTo>
                <a:pt x="45720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9C9A7-B27B-4A4C-90F8-565FDD81C62B}">
      <dsp:nvSpPr>
        <dsp:cNvPr id="0" name=""/>
        <dsp:cNvSpPr/>
      </dsp:nvSpPr>
      <dsp:spPr>
        <a:xfrm>
          <a:off x="987118" y="2797539"/>
          <a:ext cx="91440" cy="677657"/>
        </a:xfrm>
        <a:custGeom>
          <a:avLst/>
          <a:gdLst/>
          <a:ahLst/>
          <a:cxnLst/>
          <a:rect l="0" t="0" r="0" b="0"/>
          <a:pathLst>
            <a:path>
              <a:moveTo>
                <a:pt x="51474" y="0"/>
              </a:moveTo>
              <a:lnTo>
                <a:pt x="51474" y="584304"/>
              </a:lnTo>
              <a:lnTo>
                <a:pt x="45720" y="584304"/>
              </a:lnTo>
              <a:lnTo>
                <a:pt x="45720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4DDD60-48B3-41C8-B613-50B059991560}">
      <dsp:nvSpPr>
        <dsp:cNvPr id="0" name=""/>
        <dsp:cNvSpPr/>
      </dsp:nvSpPr>
      <dsp:spPr>
        <a:xfrm>
          <a:off x="1038592" y="1267792"/>
          <a:ext cx="2889484" cy="889853"/>
        </a:xfrm>
        <a:custGeom>
          <a:avLst/>
          <a:gdLst/>
          <a:ahLst/>
          <a:cxnLst/>
          <a:rect l="0" t="0" r="0" b="0"/>
          <a:pathLst>
            <a:path>
              <a:moveTo>
                <a:pt x="2889484" y="0"/>
              </a:moveTo>
              <a:lnTo>
                <a:pt x="2889484" y="796500"/>
              </a:lnTo>
              <a:lnTo>
                <a:pt x="0" y="796500"/>
              </a:lnTo>
              <a:lnTo>
                <a:pt x="0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156DE-15AC-4A8E-B2E6-91ADA2E2657A}">
      <dsp:nvSpPr>
        <dsp:cNvPr id="0" name=""/>
        <dsp:cNvSpPr/>
      </dsp:nvSpPr>
      <dsp:spPr>
        <a:xfrm>
          <a:off x="1746893" y="404389"/>
          <a:ext cx="4362366" cy="8634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98C2EF-3130-4751-ADD7-94E8B79B03FB}">
      <dsp:nvSpPr>
        <dsp:cNvPr id="0" name=""/>
        <dsp:cNvSpPr/>
      </dsp:nvSpPr>
      <dsp:spPr>
        <a:xfrm>
          <a:off x="1858861" y="510758"/>
          <a:ext cx="4362366" cy="863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Production de l’électricité à partir des ER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sp:txBody>
      <dsp:txXfrm>
        <a:off x="1858861" y="510758"/>
        <a:ext cx="4362366" cy="863403"/>
      </dsp:txXfrm>
    </dsp:sp>
    <dsp:sp modelId="{E225F376-6D3B-4803-AC89-2E690ED8518B}">
      <dsp:nvSpPr>
        <dsp:cNvPr id="0" name=""/>
        <dsp:cNvSpPr/>
      </dsp:nvSpPr>
      <dsp:spPr>
        <a:xfrm>
          <a:off x="4206" y="2157645"/>
          <a:ext cx="2068773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D29F51-A140-4D3F-A528-B8CDED76029C}">
      <dsp:nvSpPr>
        <dsp:cNvPr id="0" name=""/>
        <dsp:cNvSpPr/>
      </dsp:nvSpPr>
      <dsp:spPr>
        <a:xfrm>
          <a:off x="116173" y="2264014"/>
          <a:ext cx="2068773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sp:txBody>
      <dsp:txXfrm>
        <a:off x="116173" y="2264014"/>
        <a:ext cx="2068773" cy="639894"/>
      </dsp:txXfrm>
    </dsp:sp>
    <dsp:sp modelId="{DCFFA58D-06AF-4EEF-BB46-DCBBE4C322CC}">
      <dsp:nvSpPr>
        <dsp:cNvPr id="0" name=""/>
        <dsp:cNvSpPr/>
      </dsp:nvSpPr>
      <dsp:spPr>
        <a:xfrm>
          <a:off x="209133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7541A7-54A2-4471-A0B5-E753770DF6EB}">
      <dsp:nvSpPr>
        <dsp:cNvPr id="0" name=""/>
        <dsp:cNvSpPr/>
      </dsp:nvSpPr>
      <dsp:spPr>
        <a:xfrm>
          <a:off x="321100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321100" y="3581566"/>
        <a:ext cx="1647410" cy="770400"/>
      </dsp:txXfrm>
    </dsp:sp>
    <dsp:sp modelId="{840EE8C0-C0F0-40D9-950C-14B3FF50A476}">
      <dsp:nvSpPr>
        <dsp:cNvPr id="0" name=""/>
        <dsp:cNvSpPr/>
      </dsp:nvSpPr>
      <dsp:spPr>
        <a:xfrm>
          <a:off x="2796053" y="2157645"/>
          <a:ext cx="2099115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5FF4B8-9D63-4203-9FB1-6F4CCA64DC09}">
      <dsp:nvSpPr>
        <dsp:cNvPr id="0" name=""/>
        <dsp:cNvSpPr/>
      </dsp:nvSpPr>
      <dsp:spPr>
        <a:xfrm>
          <a:off x="2908020" y="2264014"/>
          <a:ext cx="2099115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kern="1200" cap="small" dirty="0" smtClean="0">
              <a:latin typeface="Calibri" pitchFamily="34" charset="0"/>
              <a:ea typeface="+mn-ea"/>
              <a:cs typeface="+mn-cs"/>
            </a:rPr>
            <a:t>Marché Local</a:t>
          </a:r>
          <a:endParaRPr lang="fr-FR" sz="2600" b="1" kern="1200" cap="small" dirty="0" smtClean="0">
            <a:latin typeface="+mn-lt"/>
            <a:ea typeface="+mn-ea"/>
            <a:cs typeface="+mn-cs"/>
          </a:endParaRPr>
        </a:p>
      </dsp:txBody>
      <dsp:txXfrm>
        <a:off x="2908020" y="2264014"/>
        <a:ext cx="2099115" cy="639894"/>
      </dsp:txXfrm>
    </dsp:sp>
    <dsp:sp modelId="{12469DA1-5A24-4355-BA1E-A04551F5B63D}">
      <dsp:nvSpPr>
        <dsp:cNvPr id="0" name=""/>
        <dsp:cNvSpPr/>
      </dsp:nvSpPr>
      <dsp:spPr>
        <a:xfrm>
          <a:off x="2080479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69242A-B161-4DAA-8136-3BD0856F07F8}">
      <dsp:nvSpPr>
        <dsp:cNvPr id="0" name=""/>
        <dsp:cNvSpPr/>
      </dsp:nvSpPr>
      <dsp:spPr>
        <a:xfrm>
          <a:off x="2192446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2192446" y="3581566"/>
        <a:ext cx="1647410" cy="770400"/>
      </dsp:txXfrm>
    </dsp:sp>
    <dsp:sp modelId="{D744089D-78BB-4FAE-9C49-1CC9952773A0}">
      <dsp:nvSpPr>
        <dsp:cNvPr id="0" name=""/>
        <dsp:cNvSpPr/>
      </dsp:nvSpPr>
      <dsp:spPr>
        <a:xfrm>
          <a:off x="3951824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C62AA-A84C-4BC8-BD99-297056DE9225}">
      <dsp:nvSpPr>
        <dsp:cNvPr id="0" name=""/>
        <dsp:cNvSpPr/>
      </dsp:nvSpPr>
      <dsp:spPr>
        <a:xfrm>
          <a:off x="4063792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Autorisation dans la limite d’un seuil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4063792" y="3581566"/>
        <a:ext cx="1647410" cy="770400"/>
      </dsp:txXfrm>
    </dsp:sp>
    <dsp:sp modelId="{A97B6535-7F59-4D0D-B8CA-2C1B13DC1148}">
      <dsp:nvSpPr>
        <dsp:cNvPr id="0" name=""/>
        <dsp:cNvSpPr/>
      </dsp:nvSpPr>
      <dsp:spPr>
        <a:xfrm>
          <a:off x="5813818" y="2157645"/>
          <a:ext cx="1990887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44F56D-5589-492F-BD09-BB247BD8F4B4}">
      <dsp:nvSpPr>
        <dsp:cNvPr id="0" name=""/>
        <dsp:cNvSpPr/>
      </dsp:nvSpPr>
      <dsp:spPr>
        <a:xfrm>
          <a:off x="5925786" y="2264014"/>
          <a:ext cx="1990887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Autoproduction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sp:txBody>
      <dsp:txXfrm>
        <a:off x="5925786" y="2264014"/>
        <a:ext cx="1990887" cy="639894"/>
      </dsp:txXfrm>
    </dsp:sp>
    <dsp:sp modelId="{023F3ED8-F401-41F1-ABF0-A736C24630B8}">
      <dsp:nvSpPr>
        <dsp:cNvPr id="0" name=""/>
        <dsp:cNvSpPr/>
      </dsp:nvSpPr>
      <dsp:spPr>
        <a:xfrm>
          <a:off x="5823170" y="3497369"/>
          <a:ext cx="1960676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2D442B-BD39-47B9-9C30-29C14D6E021C}">
      <dsp:nvSpPr>
        <dsp:cNvPr id="0" name=""/>
        <dsp:cNvSpPr/>
      </dsp:nvSpPr>
      <dsp:spPr>
        <a:xfrm>
          <a:off x="5935137" y="3603739"/>
          <a:ext cx="1960676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Transport et vente de l’</a:t>
          </a:r>
          <a:r>
            <a:rPr lang="fr-FR" sz="1800" b="1" kern="1200" cap="small" dirty="0" err="1" smtClean="0">
              <a:latin typeface="Calibri" pitchFamily="34" charset="0"/>
              <a:ea typeface="+mn-ea"/>
              <a:cs typeface="+mn-cs"/>
            </a:rPr>
            <a:t>éxcedent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5935137" y="3603739"/>
        <a:ext cx="1960676" cy="7704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40B7F6-5070-4413-A116-6202F062482E}">
      <dsp:nvSpPr>
        <dsp:cNvPr id="0" name=""/>
        <dsp:cNvSpPr/>
      </dsp:nvSpPr>
      <dsp:spPr>
        <a:xfrm>
          <a:off x="1572713" y="187109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Qualité des équipements</a:t>
          </a:r>
          <a:endParaRPr lang="fr-FR" sz="1200" b="1" kern="1200" dirty="0"/>
        </a:p>
      </dsp:txBody>
      <dsp:txXfrm>
        <a:off x="1572713" y="187109"/>
        <a:ext cx="1175052" cy="587526"/>
      </dsp:txXfrm>
    </dsp:sp>
    <dsp:sp modelId="{6FFB4085-6561-4FF0-8F1B-82394E4986CD}">
      <dsp:nvSpPr>
        <dsp:cNvPr id="0" name=""/>
        <dsp:cNvSpPr/>
      </dsp:nvSpPr>
      <dsp:spPr>
        <a:xfrm rot="2160000">
          <a:off x="2639015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2160000">
        <a:off x="2639015" y="948742"/>
        <a:ext cx="613413" cy="205634"/>
      </dsp:txXfrm>
    </dsp:sp>
    <dsp:sp modelId="{26B1749C-5FD1-4019-AC51-C120BD0F0063}">
      <dsp:nvSpPr>
        <dsp:cNvPr id="0" name=""/>
        <dsp:cNvSpPr/>
      </dsp:nvSpPr>
      <dsp:spPr>
        <a:xfrm>
          <a:off x="3143678" y="132848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3143678" y="1328482"/>
        <a:ext cx="1175052" cy="587526"/>
      </dsp:txXfrm>
    </dsp:sp>
    <dsp:sp modelId="{14CB4BF8-6BC4-491F-B6E0-7E5C0AD9D088}">
      <dsp:nvSpPr>
        <dsp:cNvPr id="0" name=""/>
        <dsp:cNvSpPr/>
      </dsp:nvSpPr>
      <dsp:spPr>
        <a:xfrm rot="6480000">
          <a:off x="3124470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6480000">
        <a:off x="3124470" y="2442818"/>
        <a:ext cx="613413" cy="205634"/>
      </dsp:txXfrm>
    </dsp:sp>
    <dsp:sp modelId="{35EAA674-3FBD-4E41-9C5A-63F3C3CB8CBF}">
      <dsp:nvSpPr>
        <dsp:cNvPr id="0" name=""/>
        <dsp:cNvSpPr/>
      </dsp:nvSpPr>
      <dsp:spPr>
        <a:xfrm>
          <a:off x="254362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2543623" y="3175262"/>
        <a:ext cx="1175052" cy="587526"/>
      </dsp:txXfrm>
    </dsp:sp>
    <dsp:sp modelId="{BE04FCBA-0725-47A6-ACF3-217048DD43FC}">
      <dsp:nvSpPr>
        <dsp:cNvPr id="0" name=""/>
        <dsp:cNvSpPr/>
      </dsp:nvSpPr>
      <dsp:spPr>
        <a:xfrm rot="10800000">
          <a:off x="1853533" y="336620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0800000">
        <a:off x="1853533" y="3366208"/>
        <a:ext cx="613413" cy="205634"/>
      </dsp:txXfrm>
    </dsp:sp>
    <dsp:sp modelId="{CADCB6A9-50DC-428C-8CB9-0036BB572205}">
      <dsp:nvSpPr>
        <dsp:cNvPr id="0" name=""/>
        <dsp:cNvSpPr/>
      </dsp:nvSpPr>
      <dsp:spPr>
        <a:xfrm>
          <a:off x="60180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601803" y="3175262"/>
        <a:ext cx="1175052" cy="587526"/>
      </dsp:txXfrm>
    </dsp:sp>
    <dsp:sp modelId="{5EDBD413-C3F1-4B0A-AC36-14478121B14D}">
      <dsp:nvSpPr>
        <dsp:cNvPr id="0" name=""/>
        <dsp:cNvSpPr/>
      </dsp:nvSpPr>
      <dsp:spPr>
        <a:xfrm rot="15120000">
          <a:off x="582595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5120000">
        <a:off x="582595" y="2442818"/>
        <a:ext cx="613413" cy="205634"/>
      </dsp:txXfrm>
    </dsp:sp>
    <dsp:sp modelId="{4D741ABA-1D36-4B8A-A2A1-1B35DFD113C3}">
      <dsp:nvSpPr>
        <dsp:cNvPr id="0" name=""/>
        <dsp:cNvSpPr/>
      </dsp:nvSpPr>
      <dsp:spPr>
        <a:xfrm>
          <a:off x="14086" y="1328482"/>
          <a:ext cx="1150376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4086" y="1328482"/>
        <a:ext cx="1150376" cy="587526"/>
      </dsp:txXfrm>
    </dsp:sp>
    <dsp:sp modelId="{7B1966F2-9D76-4FB9-8C78-F98488621FBE}">
      <dsp:nvSpPr>
        <dsp:cNvPr id="0" name=""/>
        <dsp:cNvSpPr/>
      </dsp:nvSpPr>
      <dsp:spPr>
        <a:xfrm rot="19440000">
          <a:off x="1068050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9440000">
        <a:off x="1068050" y="948742"/>
        <a:ext cx="613413" cy="20563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40B7F6-5070-4413-A116-6202F062482E}">
      <dsp:nvSpPr>
        <dsp:cNvPr id="0" name=""/>
        <dsp:cNvSpPr/>
      </dsp:nvSpPr>
      <dsp:spPr>
        <a:xfrm>
          <a:off x="1572713" y="187109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572713" y="187109"/>
        <a:ext cx="1175052" cy="587526"/>
      </dsp:txXfrm>
    </dsp:sp>
    <dsp:sp modelId="{6FFB4085-6561-4FF0-8F1B-82394E4986CD}">
      <dsp:nvSpPr>
        <dsp:cNvPr id="0" name=""/>
        <dsp:cNvSpPr/>
      </dsp:nvSpPr>
      <dsp:spPr>
        <a:xfrm rot="2160000">
          <a:off x="2639015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2160000">
        <a:off x="2639015" y="948742"/>
        <a:ext cx="613413" cy="205634"/>
      </dsp:txXfrm>
    </dsp:sp>
    <dsp:sp modelId="{26B1749C-5FD1-4019-AC51-C120BD0F0063}">
      <dsp:nvSpPr>
        <dsp:cNvPr id="0" name=""/>
        <dsp:cNvSpPr/>
      </dsp:nvSpPr>
      <dsp:spPr>
        <a:xfrm>
          <a:off x="3143678" y="132848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3143678" y="1328482"/>
        <a:ext cx="1175052" cy="587526"/>
      </dsp:txXfrm>
    </dsp:sp>
    <dsp:sp modelId="{14CB4BF8-6BC4-491F-B6E0-7E5C0AD9D088}">
      <dsp:nvSpPr>
        <dsp:cNvPr id="0" name=""/>
        <dsp:cNvSpPr/>
      </dsp:nvSpPr>
      <dsp:spPr>
        <a:xfrm rot="6480000">
          <a:off x="3124470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6480000">
        <a:off x="3124470" y="2442818"/>
        <a:ext cx="613413" cy="205634"/>
      </dsp:txXfrm>
    </dsp:sp>
    <dsp:sp modelId="{35EAA674-3FBD-4E41-9C5A-63F3C3CB8CBF}">
      <dsp:nvSpPr>
        <dsp:cNvPr id="0" name=""/>
        <dsp:cNvSpPr/>
      </dsp:nvSpPr>
      <dsp:spPr>
        <a:xfrm>
          <a:off x="254362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Qualité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d’installation</a:t>
          </a:r>
          <a:endParaRPr lang="fr-FR" sz="1200" b="1" kern="1200" dirty="0"/>
        </a:p>
      </dsp:txBody>
      <dsp:txXfrm>
        <a:off x="2543623" y="3175262"/>
        <a:ext cx="1175052" cy="587526"/>
      </dsp:txXfrm>
    </dsp:sp>
    <dsp:sp modelId="{BE04FCBA-0725-47A6-ACF3-217048DD43FC}">
      <dsp:nvSpPr>
        <dsp:cNvPr id="0" name=""/>
        <dsp:cNvSpPr/>
      </dsp:nvSpPr>
      <dsp:spPr>
        <a:xfrm rot="10800000">
          <a:off x="1853533" y="336620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0800000">
        <a:off x="1853533" y="3366208"/>
        <a:ext cx="613413" cy="205634"/>
      </dsp:txXfrm>
    </dsp:sp>
    <dsp:sp modelId="{CADCB6A9-50DC-428C-8CB9-0036BB572205}">
      <dsp:nvSpPr>
        <dsp:cNvPr id="0" name=""/>
        <dsp:cNvSpPr/>
      </dsp:nvSpPr>
      <dsp:spPr>
        <a:xfrm>
          <a:off x="601803" y="3175262"/>
          <a:ext cx="1175052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601803" y="3175262"/>
        <a:ext cx="1175052" cy="587526"/>
      </dsp:txXfrm>
    </dsp:sp>
    <dsp:sp modelId="{5EDBD413-C3F1-4B0A-AC36-14478121B14D}">
      <dsp:nvSpPr>
        <dsp:cNvPr id="0" name=""/>
        <dsp:cNvSpPr/>
      </dsp:nvSpPr>
      <dsp:spPr>
        <a:xfrm rot="15120000">
          <a:off x="582595" y="2442818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5120000">
        <a:off x="582595" y="2442818"/>
        <a:ext cx="613413" cy="205634"/>
      </dsp:txXfrm>
    </dsp:sp>
    <dsp:sp modelId="{4D741ABA-1D36-4B8A-A2A1-1B35DFD113C3}">
      <dsp:nvSpPr>
        <dsp:cNvPr id="0" name=""/>
        <dsp:cNvSpPr/>
      </dsp:nvSpPr>
      <dsp:spPr>
        <a:xfrm>
          <a:off x="14086" y="1328482"/>
          <a:ext cx="1150376" cy="587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 dirty="0"/>
        </a:p>
      </dsp:txBody>
      <dsp:txXfrm>
        <a:off x="14086" y="1328482"/>
        <a:ext cx="1150376" cy="587526"/>
      </dsp:txXfrm>
    </dsp:sp>
    <dsp:sp modelId="{7B1966F2-9D76-4FB9-8C78-F98488621FBE}">
      <dsp:nvSpPr>
        <dsp:cNvPr id="0" name=""/>
        <dsp:cNvSpPr/>
      </dsp:nvSpPr>
      <dsp:spPr>
        <a:xfrm rot="19440000">
          <a:off x="1068050" y="948742"/>
          <a:ext cx="613413" cy="205634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b="1" kern="1200">
            <a:solidFill>
              <a:srgbClr val="FF0000"/>
            </a:solidFill>
          </a:endParaRPr>
        </a:p>
      </dsp:txBody>
      <dsp:txXfrm rot="19440000">
        <a:off x="1068050" y="948742"/>
        <a:ext cx="613413" cy="205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AC9472-1F9A-4F58-BEDE-CDB168E4848F}" type="datetimeFigureOut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14875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3AA045-2C10-43B0-8262-29EB82BE52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2FC227-A727-4EE2-A6F3-8B531538A42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BFF47-CBF1-4A23-AFD9-EEA140A79F10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1B63-CB81-48E1-8739-275AF1A63B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FAB49-F734-44C2-9E97-7AA1574F7448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B8B27-C34F-45DE-8372-160B730A6C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5CEDD-A97F-4F42-AA15-A4F058350AB3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E5EFC-4502-45AE-A8C2-9EB2ECB695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431AA-66BF-4F7D-8DE4-8A55E2E26B7C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2EF32-80FC-43E9-9C15-12016DD1DE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50F73-6020-429F-B85A-9B83487F8459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00FFD-59FD-4F5C-AFD1-457D155DCD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8E2A-73AA-4F2A-93CA-027E73F1C688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50F3-70E1-4E7A-BBF3-A02914B35D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3577-F673-4E21-B15E-B239C7E2815F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0C51-3FA8-4D33-A539-7D85497650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B8F1-152D-4CA7-AE34-8C610B1B1D07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1292-1392-4BF2-86C9-94255C3A5A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FB5F-09ED-4AF0-B830-58B63F33A301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F757-C97A-409F-A47D-791E364EC0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EBCC-1C94-4CAE-8CB9-F474FDDAEF88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FD8E1-C440-4262-BD63-21637EBE5D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5F7B-DFD5-4F69-8616-2BB8B855B887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2625-B20D-43C9-82FA-B4C8F8FBF5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5A4B89-1E20-4FA6-8081-8DD94BAF9956}" type="datetime1">
              <a:rPr lang="fr-FR"/>
              <a:pPr>
                <a:defRPr/>
              </a:pPr>
              <a:t>03/03/2017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9F9475-30CB-483D-B17C-B3D74E5CD7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>
    <p:pull dir="d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4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3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11.xml"/><Relationship Id="rId7" Type="http://schemas.openxmlformats.org/officeDocument/2006/relationships/image" Target="../media/image3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me.nat.tn/" TargetMode="External"/><Relationship Id="rId2" Type="http://schemas.openxmlformats.org/officeDocument/2006/relationships/hyperlink" Target="mailto:elkhazen@anme.nat.tn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>
                <a:cs typeface="Times New Roman" pitchFamily="18" charset="0"/>
              </a:rPr>
              <a:t>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2828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 b="1">
                <a:cs typeface="Times New Roman" pitchFamily="18" charset="0"/>
              </a:rPr>
              <a:t>  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0" y="4352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800">
              <a:latin typeface="Arial" pitchFamily="34" charset="0"/>
            </a:endParaRPr>
          </a:p>
        </p:txBody>
      </p:sp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429125" y="95250"/>
            <a:ext cx="47148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chemeClr val="bg1"/>
                </a:solidFill>
                <a:latin typeface="Baskerville Old Face" pitchFamily="18" charset="0"/>
              </a:rPr>
              <a:t>Perspectives de Développement des Energies Renouvelables en Tunisie</a:t>
            </a:r>
            <a:endParaRPr lang="fr-FR" sz="120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95536" y="4365104"/>
            <a:ext cx="37946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800" b="1" dirty="0" smtClean="0">
                <a:latin typeface="Agency FB" pitchFamily="34" charset="0"/>
              </a:rPr>
              <a:t>Karim NEFZI</a:t>
            </a:r>
          </a:p>
          <a:p>
            <a:pPr>
              <a:defRPr/>
            </a:pPr>
            <a:r>
              <a:rPr lang="fr-FR" sz="1800" b="1" dirty="0" smtClean="0">
                <a:latin typeface="Agency FB" pitchFamily="34" charset="0"/>
              </a:rPr>
              <a:t>Agence </a:t>
            </a:r>
            <a:r>
              <a:rPr lang="fr-FR" sz="1800" b="1" dirty="0">
                <a:latin typeface="Agency FB" pitchFamily="34" charset="0"/>
              </a:rPr>
              <a:t>Nationale pour la Maîtrise de l’Energie</a:t>
            </a:r>
          </a:p>
        </p:txBody>
      </p:sp>
      <p:sp>
        <p:nvSpPr>
          <p:cNvPr id="15" name="Titre 14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2232025"/>
          </a:xfrm>
        </p:spPr>
        <p:txBody>
          <a:bodyPr/>
          <a:lstStyle/>
          <a:p>
            <a:pPr>
              <a:defRPr/>
            </a:pP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Energie photovoltaïque en Tunisie : Situation et Evolutions actuelles </a:t>
            </a:r>
            <a:b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481" name="Image 1" descr="Logo coopération tuniso-alleman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632"/>
            <a:ext cx="1947876" cy="1008112"/>
          </a:xfrm>
          <a:prstGeom prst="rect">
            <a:avLst/>
          </a:prstGeom>
          <a:noFill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16632"/>
            <a:ext cx="194421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23528" y="5805264"/>
            <a:ext cx="86409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RE-ACTIVATE</a:t>
            </a:r>
          </a:p>
          <a:p>
            <a:r>
              <a:rPr lang="fr-FR" sz="1400" b="1" dirty="0" smtClean="0">
                <a:latin typeface="Agency FB" pitchFamily="34" charset="0"/>
              </a:rPr>
              <a:t>Atelier de concertation « Introduction des BE dans le processus des IPV»</a:t>
            </a:r>
          </a:p>
          <a:p>
            <a:r>
              <a:rPr lang="fr-FR" sz="1400" b="1" dirty="0" smtClean="0">
                <a:latin typeface="Agency FB" pitchFamily="34" charset="0"/>
              </a:rPr>
              <a:t>Hôtel Golden </a:t>
            </a:r>
            <a:r>
              <a:rPr lang="fr-FR" sz="1400" b="1" dirty="0" err="1" smtClean="0">
                <a:latin typeface="Agency FB" pitchFamily="34" charset="0"/>
              </a:rPr>
              <a:t>Tunip</a:t>
            </a:r>
            <a:r>
              <a:rPr lang="fr-FR" sz="1400" b="1" dirty="0" smtClean="0">
                <a:latin typeface="Agency FB" pitchFamily="34" charset="0"/>
              </a:rPr>
              <a:t> </a:t>
            </a:r>
            <a:r>
              <a:rPr lang="fr-FR" sz="1400" b="1" dirty="0" err="1" smtClean="0">
                <a:latin typeface="Agency FB" pitchFamily="34" charset="0"/>
              </a:rPr>
              <a:t>ElMechtel</a:t>
            </a:r>
            <a:r>
              <a:rPr lang="fr-FR" sz="1400" b="1" dirty="0" smtClean="0">
                <a:latin typeface="Agency FB" pitchFamily="34" charset="0"/>
              </a:rPr>
              <a:t>, Tunis</a:t>
            </a:r>
          </a:p>
          <a:p>
            <a:r>
              <a:rPr lang="fr-FR" sz="1400" b="1" dirty="0" smtClean="0">
                <a:latin typeface="Agency FB" pitchFamily="34" charset="0"/>
              </a:rPr>
              <a:t>03.03.2017</a:t>
            </a:r>
          </a:p>
        </p:txBody>
      </p:sp>
      <p:pic>
        <p:nvPicPr>
          <p:cNvPr id="17" name="Grafik 1" descr="gizlogo-unternehmen-de-rg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188640"/>
            <a:ext cx="1260351" cy="8640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/>
        </p:nvGraphicFramePr>
        <p:xfrm>
          <a:off x="683568" y="1484784"/>
          <a:ext cx="79208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uble flèche horizontale 4"/>
          <p:cNvSpPr/>
          <p:nvPr/>
        </p:nvSpPr>
        <p:spPr>
          <a:xfrm>
            <a:off x="755576" y="5949280"/>
            <a:ext cx="7776864" cy="792088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cap="small" dirty="0" smtClean="0">
                <a:solidFill>
                  <a:srgbClr val="FF0000"/>
                </a:solidFill>
                <a:latin typeface="Calibri" pitchFamily="34" charset="0"/>
              </a:rPr>
              <a:t>Plan national de Production de l’électricité à partir des ER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461888" y="214290"/>
            <a:ext cx="6069418" cy="107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3200" b="1" dirty="0" smtClean="0"/>
              <a:t>Les opportunités pour le</a:t>
            </a:r>
          </a:p>
          <a:p>
            <a:r>
              <a:rPr lang="fr-FR" sz="3200" b="1" dirty="0" smtClean="0"/>
              <a:t> </a:t>
            </a:r>
            <a:r>
              <a:rPr lang="fr-FR" sz="3200" b="1" dirty="0" smtClean="0"/>
              <a:t>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5" y="57150"/>
            <a:ext cx="67627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5" y="2562225"/>
            <a:ext cx="67627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8" y="1138238"/>
            <a:ext cx="6867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5" y="1985963"/>
            <a:ext cx="68389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2600619" y="214290"/>
            <a:ext cx="579197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Restructuration du processus IPV</a:t>
            </a:r>
            <a:endParaRPr lang="fr-FR" sz="2400" b="1" dirty="0"/>
          </a:p>
        </p:txBody>
      </p:sp>
      <p:graphicFrame>
        <p:nvGraphicFramePr>
          <p:cNvPr id="10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2051720" y="2420888"/>
          <a:ext cx="4320480" cy="39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5580112" y="1412776"/>
            <a:ext cx="3024336" cy="720080"/>
            <a:chOff x="1572713" y="187109"/>
            <a:chExt cx="3024336" cy="72008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572713" y="187109"/>
              <a:ext cx="3024336" cy="72008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589921" y="204317"/>
              <a:ext cx="3007128" cy="7028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fr-FR" sz="1200" dirty="0" smtClean="0"/>
                <a:t>Amélioration des capacités des laboratoires d’essais pour les essais de modules PV et autres composantes d’installations</a:t>
              </a:r>
              <a:endParaRPr lang="fr-FR" sz="1200" b="1" kern="1200" dirty="0"/>
            </a:p>
          </p:txBody>
        </p:sp>
      </p:grpSp>
      <p:pic>
        <p:nvPicPr>
          <p:cNvPr id="19" name="Bild 12" descr="Logo_ptb_kleine_Groessen600_pr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908720"/>
            <a:ext cx="1800200" cy="43204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2051720" y="2420888"/>
          <a:ext cx="4320480" cy="39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6640774" y="4581128"/>
            <a:ext cx="2304256" cy="576064"/>
            <a:chOff x="2543623" y="3175262"/>
            <a:chExt cx="1175052" cy="576064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2543623" y="3175262"/>
              <a:ext cx="1175052" cy="57606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2560831" y="319247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Amélioration des conditions d’obtention de l’éligibilité des installateurs</a:t>
              </a: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5868144" y="5805264"/>
            <a:ext cx="3096344" cy="720080"/>
            <a:chOff x="2543623" y="3175262"/>
            <a:chExt cx="1175052" cy="587526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2543623" y="3175262"/>
              <a:ext cx="1175052" cy="58752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2560831" y="319247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Amélioration des conditions d’obtention de l’éligibilité des installateurs _ Référentiel de formation</a:t>
              </a:r>
            </a:p>
            <a:p>
              <a:endParaRPr lang="fr-FR" sz="1200" dirty="0" smtClean="0"/>
            </a:p>
          </p:txBody>
        </p:sp>
      </p:grpSp>
      <p:pic>
        <p:nvPicPr>
          <p:cNvPr id="19" name="Grafik 1" descr="gizlogo-unternehmen-de-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032628"/>
            <a:ext cx="1404367" cy="537586"/>
          </a:xfrm>
          <a:prstGeom prst="rect">
            <a:avLst/>
          </a:prstGeom>
          <a:noFill/>
        </p:spPr>
      </p:pic>
      <p:pic>
        <p:nvPicPr>
          <p:cNvPr id="20" name="Grafik 1" descr="gizlogo-unternehmen-de-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5295242"/>
            <a:ext cx="1332359" cy="510021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7864380" y="4077072"/>
            <a:ext cx="8643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DMS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380312" y="5373216"/>
            <a:ext cx="1172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RCH-DMS</a:t>
            </a:r>
          </a:p>
        </p:txBody>
      </p:sp>
      <p:pic>
        <p:nvPicPr>
          <p:cNvPr id="23" name="Image 5" descr="logo ANME 20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4776132"/>
            <a:ext cx="943858" cy="433264"/>
          </a:xfrm>
          <a:prstGeom prst="rect">
            <a:avLst/>
          </a:prstGeom>
          <a:noFill/>
        </p:spPr>
      </p:pic>
      <p:sp>
        <p:nvSpPr>
          <p:cNvPr id="16" name="ZoneTexte 15"/>
          <p:cNvSpPr txBox="1"/>
          <p:nvPr/>
        </p:nvSpPr>
        <p:spPr>
          <a:xfrm>
            <a:off x="2600619" y="214290"/>
            <a:ext cx="579197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Restructuration du processus IPV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2051720" y="2420888"/>
          <a:ext cx="4320480" cy="39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179512" y="4941168"/>
            <a:ext cx="2016224" cy="648072"/>
            <a:chOff x="601803" y="3103254"/>
            <a:chExt cx="1175052" cy="1512168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601803" y="3103254"/>
              <a:ext cx="1175052" cy="151216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619011" y="3192470"/>
              <a:ext cx="1140636" cy="14229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Manuel de procédures STEG</a:t>
              </a:r>
              <a:br>
                <a:rPr lang="fr-FR" sz="1200" dirty="0" smtClean="0"/>
              </a:br>
              <a:r>
                <a:rPr lang="fr-FR" sz="1200" dirty="0" smtClean="0"/>
                <a:t>pour le raccordement des</a:t>
              </a:r>
              <a:br>
                <a:rPr lang="fr-FR" sz="1200" dirty="0" smtClean="0"/>
              </a:br>
              <a:r>
                <a:rPr lang="fr-FR" sz="1200" dirty="0" smtClean="0"/>
                <a:t>installations photovoltaïques</a:t>
              </a:r>
              <a:br>
                <a:rPr lang="fr-FR" sz="1200" dirty="0" smtClean="0"/>
              </a:br>
              <a:endParaRPr lang="fr-FR" sz="1200" dirty="0" smtClean="0"/>
            </a:p>
          </p:txBody>
        </p:sp>
      </p:grpSp>
      <p:pic>
        <p:nvPicPr>
          <p:cNvPr id="15" name="Picture 2"/>
          <p:cNvPicPr/>
          <p:nvPr/>
        </p:nvPicPr>
        <p:blipFill>
          <a:blip r:embed="rId7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267744" y="5013176"/>
            <a:ext cx="597964" cy="447846"/>
          </a:xfrm>
          <a:prstGeom prst="rect">
            <a:avLst/>
          </a:prstGeom>
        </p:spPr>
      </p:pic>
      <p:pic>
        <p:nvPicPr>
          <p:cNvPr id="18" name="Grafik 1" descr="gizlogo-unternehmen-de-rg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7249" y="4376018"/>
            <a:ext cx="1476375" cy="56515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1475413" y="4447335"/>
            <a:ext cx="8643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DMS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179512" y="6237312"/>
            <a:ext cx="4464496" cy="504056"/>
            <a:chOff x="601803" y="3315903"/>
            <a:chExt cx="1175052" cy="1488540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601803" y="3315903"/>
              <a:ext cx="1175052" cy="148854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619011" y="3495836"/>
              <a:ext cx="1140636" cy="11195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/>
              <a:r>
                <a:rPr lang="fr-FR" sz="1200" dirty="0" smtClean="0"/>
                <a:t>Référentiel technique pour la  réalisation des installations photovoltaïques raccordées au réseau électrique national</a:t>
              </a: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2600619" y="214290"/>
            <a:ext cx="579197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Restructuration du processus IPV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2051720" y="2420888"/>
          <a:ext cx="4320480" cy="39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Grafik 1" descr="gizlogo-unternehmen-de-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977378"/>
            <a:ext cx="1404367" cy="537586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1547664" y="2121394"/>
            <a:ext cx="8643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DMS</a:t>
            </a:r>
          </a:p>
        </p:txBody>
      </p:sp>
      <p:pic>
        <p:nvPicPr>
          <p:cNvPr id="19" name="Image 5" descr="logo ANME 20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712" y="3212976"/>
            <a:ext cx="943858" cy="433264"/>
          </a:xfrm>
          <a:prstGeom prst="rect">
            <a:avLst/>
          </a:prstGeom>
          <a:noFill/>
        </p:spPr>
      </p:pic>
      <p:grpSp>
        <p:nvGrpSpPr>
          <p:cNvPr id="20" name="Groupe 19"/>
          <p:cNvGrpSpPr/>
          <p:nvPr/>
        </p:nvGrpSpPr>
        <p:grpSpPr>
          <a:xfrm>
            <a:off x="179512" y="2553442"/>
            <a:ext cx="3168352" cy="587526"/>
            <a:chOff x="14086" y="1328482"/>
            <a:chExt cx="1150376" cy="587526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14086" y="1328482"/>
              <a:ext cx="1150376" cy="58752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31294" y="1345690"/>
              <a:ext cx="1115960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Les garanties et le SAV font partie intégrante des conditions de l’éligibilité des installateurs</a:t>
              </a:r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2600619" y="214290"/>
            <a:ext cx="579197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Restructuration du processus IPV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2051720" y="2420888"/>
          <a:ext cx="4320480" cy="39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6444208" y="4221088"/>
            <a:ext cx="2699792" cy="423664"/>
            <a:chOff x="3143678" y="1328482"/>
            <a:chExt cx="1175052" cy="587526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3143678" y="1328482"/>
              <a:ext cx="1175052" cy="58752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fr-FR" sz="1200" dirty="0" smtClean="0"/>
                <a:t>Introduction des bureaux d’études _ BE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60886" y="134569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200" b="1" kern="1200" dirty="0"/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6156176" y="5373216"/>
            <a:ext cx="2987824" cy="423664"/>
            <a:chOff x="3143678" y="1328482"/>
            <a:chExt cx="1175052" cy="587526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3143678" y="1328482"/>
              <a:ext cx="1175052" cy="58752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fr-FR" sz="1200" dirty="0" smtClean="0"/>
                <a:t>Introduction des bureaux de contrôles BC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160886" y="134569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200" b="1" kern="1200" dirty="0"/>
            </a:p>
          </p:txBody>
        </p:sp>
      </p:grpSp>
      <p:pic>
        <p:nvPicPr>
          <p:cNvPr id="19" name="Grafik 1" descr="gizlogo-unternehmen-de-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3573016"/>
            <a:ext cx="1476375" cy="565150"/>
          </a:xfrm>
          <a:prstGeom prst="rect">
            <a:avLst/>
          </a:prstGeom>
          <a:noFill/>
        </p:spPr>
      </p:pic>
      <p:pic>
        <p:nvPicPr>
          <p:cNvPr id="20" name="Grafik 1" descr="gizlogo-unternehmen-de-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736058"/>
            <a:ext cx="1476375" cy="56515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7812360" y="3645024"/>
            <a:ext cx="1366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RE ACTIVATE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596336" y="4849415"/>
            <a:ext cx="1366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Agency FB" pitchFamily="34" charset="0"/>
              </a:rPr>
              <a:t>Projet RE ACTIVATE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600619" y="214290"/>
            <a:ext cx="579197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Restructuration du processus IPV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pic>
        <p:nvPicPr>
          <p:cNvPr id="4" name="Picture 8" descr="F:\TRAVAIL\Sous_Direction\seminaire\International\AHK_Juin2011\Nouveau dossier\Numériser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800771" cy="191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aphique 4"/>
          <p:cNvGraphicFramePr/>
          <p:nvPr/>
        </p:nvGraphicFramePr>
        <p:xfrm>
          <a:off x="323528" y="1484784"/>
          <a:ext cx="8568952" cy="4878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2051720" y="2420888"/>
          <a:ext cx="4320480" cy="39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e 13"/>
          <p:cNvGrpSpPr/>
          <p:nvPr/>
        </p:nvGrpSpPr>
        <p:grpSpPr>
          <a:xfrm>
            <a:off x="179512" y="2553442"/>
            <a:ext cx="3168352" cy="587526"/>
            <a:chOff x="14086" y="1328482"/>
            <a:chExt cx="1150376" cy="587526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14086" y="1328482"/>
              <a:ext cx="1150376" cy="58752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31294" y="1345690"/>
              <a:ext cx="1115960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Les garanties et le SAV font partie intégrante des conditions de l’éligibilité des installateurs</a:t>
              </a: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179512" y="5517232"/>
            <a:ext cx="2016224" cy="648072"/>
            <a:chOff x="601803" y="3103254"/>
            <a:chExt cx="1175052" cy="1512168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601803" y="3103254"/>
              <a:ext cx="1175052" cy="151216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619011" y="3192470"/>
              <a:ext cx="1140636" cy="14229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Manuel de procédures STEG</a:t>
              </a:r>
              <a:br>
                <a:rPr lang="fr-FR" sz="1200" dirty="0" smtClean="0"/>
              </a:br>
              <a:r>
                <a:rPr lang="fr-FR" sz="1200" dirty="0" smtClean="0"/>
                <a:t>pour le raccordement des</a:t>
              </a:r>
              <a:br>
                <a:rPr lang="fr-FR" sz="1200" dirty="0" smtClean="0"/>
              </a:br>
              <a:r>
                <a:rPr lang="fr-FR" sz="1200" dirty="0" smtClean="0"/>
                <a:t>installations photovoltaïques</a:t>
              </a:r>
              <a:br>
                <a:rPr lang="fr-FR" sz="1200" dirty="0" smtClean="0"/>
              </a:br>
              <a:endParaRPr lang="fr-FR" sz="1200" dirty="0" smtClean="0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6640774" y="4869160"/>
            <a:ext cx="2304256" cy="576064"/>
            <a:chOff x="2543623" y="3175262"/>
            <a:chExt cx="1175052" cy="576064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2543623" y="3175262"/>
              <a:ext cx="1175052" cy="57606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2560831" y="319247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Amélioration des conditions d’obtention de l’éligibilité des installateurs</a:t>
              </a:r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5868144" y="6021288"/>
            <a:ext cx="3096344" cy="720080"/>
            <a:chOff x="2543623" y="3175262"/>
            <a:chExt cx="1175052" cy="587526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2543623" y="3175262"/>
              <a:ext cx="1175052" cy="58752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560831" y="319247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fr-FR" sz="1200" dirty="0" smtClean="0"/>
                <a:t>Amélioration des conditions d’obtention de l’éligibilité des installateurs _ Référentiel de formation</a:t>
              </a:r>
            </a:p>
            <a:p>
              <a:endParaRPr lang="fr-FR" sz="1200" dirty="0" smtClean="0"/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6372200" y="3429000"/>
            <a:ext cx="2520280" cy="351849"/>
            <a:chOff x="3143678" y="1159583"/>
            <a:chExt cx="1175052" cy="739217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3143678" y="1159583"/>
              <a:ext cx="1175052" cy="58752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fr-FR" sz="1200" dirty="0" smtClean="0"/>
                <a:t>Introduction des bureaux d’études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60886" y="134569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200" b="1" kern="1200" dirty="0"/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6444208" y="3861048"/>
            <a:ext cx="2664296" cy="288033"/>
            <a:chOff x="2293282" y="-1524537"/>
            <a:chExt cx="2008240" cy="3423337"/>
          </a:xfrm>
        </p:grpSpPr>
        <p:sp>
          <p:nvSpPr>
            <p:cNvPr id="40" name="Rectangle à coins arrondis 39"/>
            <p:cNvSpPr/>
            <p:nvPr/>
          </p:nvSpPr>
          <p:spPr>
            <a:xfrm>
              <a:off x="2293282" y="-1524537"/>
              <a:ext cx="2008240" cy="3423325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fr-FR" sz="1200" dirty="0" smtClean="0"/>
                <a:t>Introduction des bureaux de contrôles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160886" y="1345690"/>
              <a:ext cx="1140636" cy="553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200" b="1" kern="1200" dirty="0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3563888" y="1340768"/>
            <a:ext cx="4464496" cy="432048"/>
            <a:chOff x="1572713" y="187109"/>
            <a:chExt cx="3024336" cy="720080"/>
          </a:xfrm>
        </p:grpSpPr>
        <p:sp>
          <p:nvSpPr>
            <p:cNvPr id="47" name="Rectangle à coins arrondis 46"/>
            <p:cNvSpPr/>
            <p:nvPr/>
          </p:nvSpPr>
          <p:spPr>
            <a:xfrm>
              <a:off x="1572713" y="187109"/>
              <a:ext cx="3024336" cy="72008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Rectangle 47"/>
            <p:cNvSpPr/>
            <p:nvPr/>
          </p:nvSpPr>
          <p:spPr>
            <a:xfrm>
              <a:off x="1589921" y="204317"/>
              <a:ext cx="3007128" cy="7028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fr-FR" sz="1200" dirty="0" smtClean="0"/>
                <a:t>Amélioration des capacités des laboratoires d’essais pour les essais de modules PV et autres composantes d’installations</a:t>
              </a:r>
              <a:endParaRPr lang="fr-FR" sz="1200" b="1" kern="1200" dirty="0"/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179512" y="6237312"/>
            <a:ext cx="4464496" cy="504056"/>
            <a:chOff x="601803" y="3315903"/>
            <a:chExt cx="1175052" cy="1488540"/>
          </a:xfrm>
        </p:grpSpPr>
        <p:sp>
          <p:nvSpPr>
            <p:cNvPr id="64" name="Rectangle à coins arrondis 63"/>
            <p:cNvSpPr/>
            <p:nvPr/>
          </p:nvSpPr>
          <p:spPr>
            <a:xfrm>
              <a:off x="601803" y="3315903"/>
              <a:ext cx="1175052" cy="148854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19011" y="3495836"/>
              <a:ext cx="1140636" cy="11195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/>
              <a:r>
                <a:rPr lang="fr-FR" sz="1200" dirty="0" smtClean="0"/>
                <a:t>Référentiel technique pour la  réalisation des installations photovoltaïques raccordées au réseau électrique national</a:t>
              </a: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2600619" y="214290"/>
            <a:ext cx="579197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Restructuration du processus IPV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5292080" y="5034113"/>
            <a:ext cx="3744416" cy="10618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Email: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  <a:hlinkClick r:id="rId2"/>
              </a:rPr>
              <a:t>karim.nefzi@anme.nat.tn</a:t>
            </a:r>
            <a:endParaRPr lang="en-US" sz="1400" b="1" dirty="0">
              <a:solidFill>
                <a:schemeClr val="accent1">
                  <a:lumMod val="75000"/>
                </a:schemeClr>
              </a:solidFill>
              <a:cs typeface="BrowalliaUPC" pitchFamily="34" charset="-34"/>
            </a:endParaRPr>
          </a:p>
          <a:p>
            <a:pPr algn="r">
              <a:lnSpc>
                <a:spcPct val="150000"/>
              </a:lnSpc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Site Web: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  <a:hlinkClick r:id="rId3"/>
              </a:rPr>
              <a:t>www.anme.nat.tn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 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Tél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cs typeface="BrowalliaUPC" pitchFamily="34" charset="-34"/>
              </a:rPr>
              <a:t>.: +216 71 906 900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0" y="4857761"/>
            <a:ext cx="4572000" cy="95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76672"/>
            <a:ext cx="608966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Particion C$\Complément bureau\IPV ANME 14092016\14199335_10207336689351806_5325459494197469328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8360" y="3151634"/>
            <a:ext cx="2988840" cy="16812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762405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8655859" cy="395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2808490" y="214290"/>
            <a:ext cx="5376215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Les Modèles de Financements 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1142558"/>
            <a:ext cx="6980832" cy="522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808490" y="214290"/>
            <a:ext cx="5376215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Les Modèles de Financements 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  <p:graphicFrame>
        <p:nvGraphicFramePr>
          <p:cNvPr id="7" name="Graphique 6"/>
          <p:cNvGraphicFramePr/>
          <p:nvPr/>
        </p:nvGraphicFramePr>
        <p:xfrm>
          <a:off x="539552" y="908720"/>
          <a:ext cx="468052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/>
          <p:nvPr/>
        </p:nvGraphicFramePr>
        <p:xfrm>
          <a:off x="2987824" y="3789040"/>
          <a:ext cx="554461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/>
          <p:nvPr/>
        </p:nvGraphicFramePr>
        <p:xfrm>
          <a:off x="1043608" y="1556792"/>
          <a:ext cx="7218040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SFAX</a:t>
            </a:r>
            <a:endParaRPr lang="fr-FR" dirty="0"/>
          </a:p>
        </p:txBody>
      </p:sp>
      <p:pic>
        <p:nvPicPr>
          <p:cNvPr id="6" name="Picture 2" descr="C:\Users\KarimN\Desktop\Gouvernorat Tn\TN-17_svg sfax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294" y="273050"/>
            <a:ext cx="3111262" cy="5853113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18,58%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21,87%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22,07%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16" name="Diagramme 15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Diagramme 16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ARIANA</a:t>
            </a:r>
            <a:endParaRPr lang="fr-FR" dirty="0"/>
          </a:p>
        </p:txBody>
      </p:sp>
      <p:pic>
        <p:nvPicPr>
          <p:cNvPr id="11" name="Picture 2" descr="C:\Users\KarimN\Desktop\Gouvernorat Tn\TN-01_svg arian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047" y="267544"/>
            <a:ext cx="3110400" cy="5854216"/>
          </a:xfrm>
          <a:prstGeom prst="rect">
            <a:avLst/>
          </a:prstGeom>
          <a:noFill/>
        </p:spPr>
      </p:pic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15,98%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21" name="Diagramme 20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2" name="Diagramme 21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NABEUL</a:t>
            </a:r>
            <a:endParaRPr lang="fr-FR" dirty="0"/>
          </a:p>
        </p:txBody>
      </p:sp>
      <p:pic>
        <p:nvPicPr>
          <p:cNvPr id="6" name="Picture 2" descr="C:\Users\KarimN\Desktop\Gouvernorat Tn\379px-TN-16_svg nabeu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294" y="273050"/>
            <a:ext cx="3111262" cy="5853113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13586" y="4958746"/>
          <a:ext cx="38446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106"/>
                <a:gridCol w="954106"/>
                <a:gridCol w="982345"/>
                <a:gridCol w="95410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fr-FR" dirty="0" smtClean="0"/>
                        <a:t>PARC_IPV 2010-2015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  <a:r>
                        <a:rPr lang="fr-FR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d’installation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Puissance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kWc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Investissement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Subvention</a:t>
                      </a:r>
                    </a:p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(DT)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9,34%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9,12%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8,84%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8,87%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16" name="Diagramme 15"/>
          <p:cNvGraphicFramePr/>
          <p:nvPr/>
        </p:nvGraphicFramePr>
        <p:xfrm>
          <a:off x="4499992" y="5859694"/>
          <a:ext cx="3192016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Diagramme 16"/>
          <p:cNvGraphicFramePr/>
          <p:nvPr/>
        </p:nvGraphicFramePr>
        <p:xfrm>
          <a:off x="1115616" y="764704"/>
          <a:ext cx="316835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6297</TotalTime>
  <Words>598</Words>
  <Application>Microsoft Office PowerPoint</Application>
  <PresentationFormat>Affichage à l'écran (4:3)</PresentationFormat>
  <Paragraphs>188</Paragraphs>
  <Slides>21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 Energie photovoltaïque en Tunisie : Situation et Evolutions actuelles   </vt:lpstr>
      <vt:lpstr>Diapositive 2</vt:lpstr>
      <vt:lpstr>Diapositive 3</vt:lpstr>
      <vt:lpstr>Diapositive 4</vt:lpstr>
      <vt:lpstr>Diapositive 5</vt:lpstr>
      <vt:lpstr>Diapositive 6</vt:lpstr>
      <vt:lpstr>SFAX</vt:lpstr>
      <vt:lpstr>ARIANA</vt:lpstr>
      <vt:lpstr>NABEUL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énergitique de la Tunisie jusqu’ à 2012</dc:title>
  <dc:creator>bendaly</dc:creator>
  <cp:lastModifiedBy>KarimN</cp:lastModifiedBy>
  <cp:revision>733</cp:revision>
  <dcterms:modified xsi:type="dcterms:W3CDTF">2017-03-03T06:57:02Z</dcterms:modified>
</cp:coreProperties>
</file>